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57" r:id="rId4"/>
    <p:sldId id="258" r:id="rId5"/>
    <p:sldId id="283" r:id="rId6"/>
    <p:sldId id="284" r:id="rId7"/>
    <p:sldId id="264" r:id="rId8"/>
    <p:sldId id="261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09"/>
    <p:restoredTop sz="94658"/>
  </p:normalViewPr>
  <p:slideViewPr>
    <p:cSldViewPr snapToGrid="0">
      <p:cViewPr varScale="1">
        <p:scale>
          <a:sx n="120" d="100"/>
          <a:sy n="120" d="100"/>
        </p:scale>
        <p:origin x="264" y="1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94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imsglobal.org/activity/digital-badges" TargetMode="Externa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badgr.com/" TargetMode="Externa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imsglobal.org/activity/digital-badges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badgr.com/" TargetMode="External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FF5A48-7B06-E84E-9936-077B3528228C}" type="doc">
      <dgm:prSet loTypeId="urn:microsoft.com/office/officeart/2005/8/layout/default" loCatId="list" qsTypeId="urn:microsoft.com/office/officeart/2005/8/quickstyle/simple1#1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599C5741-8CAC-CC46-B638-1681D7FE46F9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standard</a:t>
          </a:r>
          <a:endParaRPr dirty="0">
            <a:solidFill>
              <a:schemeClr val="tx1"/>
            </a:solidFill>
          </a:endParaRPr>
        </a:p>
      </dgm:t>
    </dgm:pt>
    <dgm:pt modelId="{82A2D407-B754-9149-A609-4DF5B54D1EDB}" type="parTrans" cxnId="{52F053DB-BDF8-8A48-959F-562A22BF434E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F7236E7F-0DCB-F841-93C1-3571AD3E6F2A}" type="sibTrans" cxnId="{52F053DB-BDF8-8A48-959F-562A22BF434E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570329E-56E3-8E44-A55A-FE7256484B4B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verifiable </a:t>
          </a:r>
          <a:endParaRPr dirty="0">
            <a:solidFill>
              <a:schemeClr val="tx1"/>
            </a:solidFill>
          </a:endParaRPr>
        </a:p>
      </dgm:t>
    </dgm:pt>
    <dgm:pt modelId="{28D9F485-7D58-1A43-905D-AF4205462E73}" type="parTrans" cxnId="{D957B6F9-4F12-AE43-A41E-9B2940AE74A4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88EDCED-35E8-8C42-AF02-073F17566CD3}" type="sibTrans" cxnId="{D957B6F9-4F12-AE43-A41E-9B2940AE74A4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A5EA45A-A1EA-3B44-AAD2-59B4E7E319AD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portable</a:t>
          </a:r>
          <a:endParaRPr dirty="0">
            <a:solidFill>
              <a:schemeClr val="tx1"/>
            </a:solidFill>
          </a:endParaRPr>
        </a:p>
      </dgm:t>
    </dgm:pt>
    <dgm:pt modelId="{3BC0104F-E970-294D-97DE-934DF45730B8}" type="parTrans" cxnId="{CFC3F448-CD76-FD44-A490-E88A6A96A97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FC05723-CDD1-E740-939D-08470876D988}" type="sibTrans" cxnId="{CFC3F448-CD76-FD44-A490-E88A6A96A97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8F75A2DF-C7DE-8347-B6EA-5C81398E3EF8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bg1"/>
              </a:solidFill>
            </a:rPr>
            <a:t>shareable</a:t>
          </a:r>
          <a:r>
            <a:rPr lang="en-GB" dirty="0">
              <a:solidFill>
                <a:schemeClr val="tx1"/>
              </a:solidFill>
            </a:rPr>
            <a:t> </a:t>
          </a:r>
          <a:endParaRPr dirty="0">
            <a:solidFill>
              <a:schemeClr val="tx1"/>
            </a:solidFill>
          </a:endParaRPr>
        </a:p>
      </dgm:t>
    </dgm:pt>
    <dgm:pt modelId="{727D4B28-40AB-3B47-8352-2920A458BCA5}" type="parTrans" cxnId="{8236AC56-5E3D-A74B-A518-D345879F12A3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1E81034-FF37-F54C-8115-ED0B1EA1204F}" type="sibTrans" cxnId="{8236AC56-5E3D-A74B-A518-D345879F12A3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7E918E5C-0071-8445-85E6-FAC82636E32D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digital</a:t>
          </a:r>
          <a:endParaRPr dirty="0">
            <a:solidFill>
              <a:schemeClr val="tx1"/>
            </a:solidFill>
          </a:endParaRPr>
        </a:p>
      </dgm:t>
    </dgm:pt>
    <dgm:pt modelId="{04F1747C-5D5F-0644-BCC1-1A64CD3ECD02}" type="parTrans" cxnId="{0D644FC6-B238-CA44-8FB2-0EBF0D4DDFE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1677B17-1166-4A4B-8BAE-6BD1EF6BE686}" type="sibTrans" cxnId="{0D644FC6-B238-CA44-8FB2-0EBF0D4DDFE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81EEA0F-E4E4-9E4E-98CE-9D2A98A72763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micro-credentials</a:t>
          </a:r>
          <a:endParaRPr dirty="0">
            <a:solidFill>
              <a:schemeClr val="tx1"/>
            </a:solidFill>
          </a:endParaRPr>
        </a:p>
      </dgm:t>
    </dgm:pt>
    <dgm:pt modelId="{FB539E63-8042-D749-AC78-96214D1F8C1D}" type="parTrans" cxnId="{D1F96546-3FF5-2046-8598-AC2604D1C1F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F1CE934-30E2-2D4F-A758-37833DCF85E4}" type="sibTrans" cxnId="{D1F96546-3FF5-2046-8598-AC2604D1C1F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ABA8A503-E66E-D346-800E-336EA899820D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rich metadata</a:t>
          </a:r>
          <a:endParaRPr dirty="0">
            <a:solidFill>
              <a:schemeClr val="tx1"/>
            </a:solidFill>
          </a:endParaRPr>
        </a:p>
      </dgm:t>
    </dgm:pt>
    <dgm:pt modelId="{5619DB41-5664-5E4F-9FAD-36B1FB821BD6}" type="parTrans" cxnId="{3772664C-F991-264C-9283-E5A45BBB7C5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EF2582CD-C4D0-E444-8ECC-29D11876A089}" type="sibTrans" cxnId="{3772664C-F991-264C-9283-E5A45BBB7C5D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C1241F3-70EA-0846-BD83-783DC94115CF}" type="pres">
      <dgm:prSet presAssocID="{E8FF5A48-7B06-E84E-9936-077B3528228C}" presName="diagram" presStyleCnt="0">
        <dgm:presLayoutVars>
          <dgm:dir/>
          <dgm:resizeHandles val="exact"/>
        </dgm:presLayoutVars>
      </dgm:prSet>
      <dgm:spPr bwMode="auto"/>
    </dgm:pt>
    <dgm:pt modelId="{D035CCE9-E909-B049-9B4D-8E509AD6E7F2}" type="pres">
      <dgm:prSet presAssocID="{599C5741-8CAC-CC46-B638-1681D7FE46F9}" presName="node" presStyleLbl="node1" presStyleIdx="0" presStyleCnt="7">
        <dgm:presLayoutVars>
          <dgm:bulletEnabled val="1"/>
        </dgm:presLayoutVars>
      </dgm:prSet>
      <dgm:spPr bwMode="auto"/>
    </dgm:pt>
    <dgm:pt modelId="{5A12E5C9-2637-C647-B7AD-D78BC78C996B}" type="pres">
      <dgm:prSet presAssocID="{F7236E7F-0DCB-F841-93C1-3571AD3E6F2A}" presName="sibTrans" presStyleCnt="0"/>
      <dgm:spPr bwMode="auto"/>
    </dgm:pt>
    <dgm:pt modelId="{30273F4B-B7E2-9949-AABC-6424DA0945A2}" type="pres">
      <dgm:prSet presAssocID="{C570329E-56E3-8E44-A55A-FE7256484B4B}" presName="node" presStyleLbl="node1" presStyleIdx="1" presStyleCnt="7">
        <dgm:presLayoutVars>
          <dgm:bulletEnabled val="1"/>
        </dgm:presLayoutVars>
      </dgm:prSet>
      <dgm:spPr bwMode="auto"/>
    </dgm:pt>
    <dgm:pt modelId="{C192E2C2-323F-8647-B6BE-6A24A1455C01}" type="pres">
      <dgm:prSet presAssocID="{488EDCED-35E8-8C42-AF02-073F17566CD3}" presName="sibTrans" presStyleCnt="0"/>
      <dgm:spPr bwMode="auto"/>
    </dgm:pt>
    <dgm:pt modelId="{659D3A53-76C7-1F4F-8536-02B2B648A6E4}" type="pres">
      <dgm:prSet presAssocID="{CA5EA45A-A1EA-3B44-AAD2-59B4E7E319AD}" presName="node" presStyleLbl="node1" presStyleIdx="2" presStyleCnt="7">
        <dgm:presLayoutVars>
          <dgm:bulletEnabled val="1"/>
        </dgm:presLayoutVars>
      </dgm:prSet>
      <dgm:spPr bwMode="auto"/>
    </dgm:pt>
    <dgm:pt modelId="{D9F75A16-AE91-E341-A0CC-08F990D86ECD}" type="pres">
      <dgm:prSet presAssocID="{CFC05723-CDD1-E740-939D-08470876D988}" presName="sibTrans" presStyleCnt="0"/>
      <dgm:spPr bwMode="auto"/>
    </dgm:pt>
    <dgm:pt modelId="{1B2A688F-54F1-DB44-8C1C-E89B45A7070F}" type="pres">
      <dgm:prSet presAssocID="{8F75A2DF-C7DE-8347-B6EA-5C81398E3EF8}" presName="node" presStyleLbl="node1" presStyleIdx="3" presStyleCnt="7">
        <dgm:presLayoutVars>
          <dgm:bulletEnabled val="1"/>
        </dgm:presLayoutVars>
      </dgm:prSet>
      <dgm:spPr bwMode="auto"/>
    </dgm:pt>
    <dgm:pt modelId="{E3C22D6F-AA60-7E40-A242-985C929B92E5}" type="pres">
      <dgm:prSet presAssocID="{61E81034-FF37-F54C-8115-ED0B1EA1204F}" presName="sibTrans" presStyleCnt="0"/>
      <dgm:spPr bwMode="auto"/>
    </dgm:pt>
    <dgm:pt modelId="{6553F8FE-68C4-6243-851B-1D93D9801C31}" type="pres">
      <dgm:prSet presAssocID="{7E918E5C-0071-8445-85E6-FAC82636E32D}" presName="node" presStyleLbl="node1" presStyleIdx="4" presStyleCnt="7">
        <dgm:presLayoutVars>
          <dgm:bulletEnabled val="1"/>
        </dgm:presLayoutVars>
      </dgm:prSet>
      <dgm:spPr bwMode="auto"/>
    </dgm:pt>
    <dgm:pt modelId="{3305273C-FBB5-1E4A-AA09-CF0244320863}" type="pres">
      <dgm:prSet presAssocID="{C1677B17-1166-4A4B-8BAE-6BD1EF6BE686}" presName="sibTrans" presStyleCnt="0"/>
      <dgm:spPr bwMode="auto"/>
    </dgm:pt>
    <dgm:pt modelId="{25254CD8-AB91-8F4B-8330-87377CE16C0D}" type="pres">
      <dgm:prSet presAssocID="{C81EEA0F-E4E4-9E4E-98CE-9D2A98A72763}" presName="node" presStyleLbl="node1" presStyleIdx="5" presStyleCnt="7">
        <dgm:presLayoutVars>
          <dgm:bulletEnabled val="1"/>
        </dgm:presLayoutVars>
      </dgm:prSet>
      <dgm:spPr bwMode="auto"/>
    </dgm:pt>
    <dgm:pt modelId="{F021099E-F2B1-8643-A2D1-6763E9D58FD8}" type="pres">
      <dgm:prSet presAssocID="{6F1CE934-30E2-2D4F-A758-37833DCF85E4}" presName="sibTrans" presStyleCnt="0"/>
      <dgm:spPr bwMode="auto"/>
    </dgm:pt>
    <dgm:pt modelId="{A405DC33-9F15-754D-B44F-FA46A73F4F2A}" type="pres">
      <dgm:prSet presAssocID="{ABA8A503-E66E-D346-800E-336EA899820D}" presName="node" presStyleLbl="node1" presStyleIdx="6" presStyleCnt="7">
        <dgm:presLayoutVars>
          <dgm:bulletEnabled val="1"/>
        </dgm:presLayoutVars>
      </dgm:prSet>
      <dgm:spPr bwMode="auto"/>
    </dgm:pt>
  </dgm:ptLst>
  <dgm:cxnLst>
    <dgm:cxn modelId="{FADEAF0F-9CA8-D641-B538-C8AB437EA5D0}" type="presOf" srcId="{C570329E-56E3-8E44-A55A-FE7256484B4B}" destId="{30273F4B-B7E2-9949-AABC-6424DA0945A2}" srcOrd="0" destOrd="0" presId="urn:microsoft.com/office/officeart/2005/8/layout/default"/>
    <dgm:cxn modelId="{1EBA8427-BF80-EE43-BFAD-9109D7BCF439}" type="presOf" srcId="{8F75A2DF-C7DE-8347-B6EA-5C81398E3EF8}" destId="{1B2A688F-54F1-DB44-8C1C-E89B45A7070F}" srcOrd="0" destOrd="0" presId="urn:microsoft.com/office/officeart/2005/8/layout/default"/>
    <dgm:cxn modelId="{D1F96546-3FF5-2046-8598-AC2604D1C1F5}" srcId="{E8FF5A48-7B06-E84E-9936-077B3528228C}" destId="{C81EEA0F-E4E4-9E4E-98CE-9D2A98A72763}" srcOrd="5" destOrd="0" parTransId="{FB539E63-8042-D749-AC78-96214D1F8C1D}" sibTransId="{6F1CE934-30E2-2D4F-A758-37833DCF85E4}"/>
    <dgm:cxn modelId="{CFC3F448-CD76-FD44-A490-E88A6A96A97D}" srcId="{E8FF5A48-7B06-E84E-9936-077B3528228C}" destId="{CA5EA45A-A1EA-3B44-AAD2-59B4E7E319AD}" srcOrd="2" destOrd="0" parTransId="{3BC0104F-E970-294D-97DE-934DF45730B8}" sibTransId="{CFC05723-CDD1-E740-939D-08470876D988}"/>
    <dgm:cxn modelId="{3772664C-F991-264C-9283-E5A45BBB7C5D}" srcId="{E8FF5A48-7B06-E84E-9936-077B3528228C}" destId="{ABA8A503-E66E-D346-800E-336EA899820D}" srcOrd="6" destOrd="0" parTransId="{5619DB41-5664-5E4F-9FAD-36B1FB821BD6}" sibTransId="{EF2582CD-C4D0-E444-8ECC-29D11876A089}"/>
    <dgm:cxn modelId="{A1ED5952-43F4-2C42-9556-23A9B3F40B21}" type="presOf" srcId="{7E918E5C-0071-8445-85E6-FAC82636E32D}" destId="{6553F8FE-68C4-6243-851B-1D93D9801C31}" srcOrd="0" destOrd="0" presId="urn:microsoft.com/office/officeart/2005/8/layout/default"/>
    <dgm:cxn modelId="{8236AC56-5E3D-A74B-A518-D345879F12A3}" srcId="{E8FF5A48-7B06-E84E-9936-077B3528228C}" destId="{8F75A2DF-C7DE-8347-B6EA-5C81398E3EF8}" srcOrd="3" destOrd="0" parTransId="{727D4B28-40AB-3B47-8352-2920A458BCA5}" sibTransId="{61E81034-FF37-F54C-8115-ED0B1EA1204F}"/>
    <dgm:cxn modelId="{D8D2DB67-B8AB-DC4F-9D33-9776CBADAF68}" type="presOf" srcId="{599C5741-8CAC-CC46-B638-1681D7FE46F9}" destId="{D035CCE9-E909-B049-9B4D-8E509AD6E7F2}" srcOrd="0" destOrd="0" presId="urn:microsoft.com/office/officeart/2005/8/layout/default"/>
    <dgm:cxn modelId="{C270F16C-AC56-4945-9DFD-7C0B92767D46}" type="presOf" srcId="{CA5EA45A-A1EA-3B44-AAD2-59B4E7E319AD}" destId="{659D3A53-76C7-1F4F-8536-02B2B648A6E4}" srcOrd="0" destOrd="0" presId="urn:microsoft.com/office/officeart/2005/8/layout/default"/>
    <dgm:cxn modelId="{80197281-96F7-DC4C-B686-CDA4B8801482}" type="presOf" srcId="{ABA8A503-E66E-D346-800E-336EA899820D}" destId="{A405DC33-9F15-754D-B44F-FA46A73F4F2A}" srcOrd="0" destOrd="0" presId="urn:microsoft.com/office/officeart/2005/8/layout/default"/>
    <dgm:cxn modelId="{0D644FC6-B238-CA44-8FB2-0EBF0D4DDFED}" srcId="{E8FF5A48-7B06-E84E-9936-077B3528228C}" destId="{7E918E5C-0071-8445-85E6-FAC82636E32D}" srcOrd="4" destOrd="0" parTransId="{04F1747C-5D5F-0644-BCC1-1A64CD3ECD02}" sibTransId="{C1677B17-1166-4A4B-8BAE-6BD1EF6BE686}"/>
    <dgm:cxn modelId="{52F053DB-BDF8-8A48-959F-562A22BF434E}" srcId="{E8FF5A48-7B06-E84E-9936-077B3528228C}" destId="{599C5741-8CAC-CC46-B638-1681D7FE46F9}" srcOrd="0" destOrd="0" parTransId="{82A2D407-B754-9149-A609-4DF5B54D1EDB}" sibTransId="{F7236E7F-0DCB-F841-93C1-3571AD3E6F2A}"/>
    <dgm:cxn modelId="{0A0BC1DF-D455-2A4B-9058-5A1B0E203561}" type="presOf" srcId="{E8FF5A48-7B06-E84E-9936-077B3528228C}" destId="{4C1241F3-70EA-0846-BD83-783DC94115CF}" srcOrd="0" destOrd="0" presId="urn:microsoft.com/office/officeart/2005/8/layout/default"/>
    <dgm:cxn modelId="{3B401BE7-82E4-BA4D-90D6-6FBC4783C00D}" type="presOf" srcId="{C81EEA0F-E4E4-9E4E-98CE-9D2A98A72763}" destId="{25254CD8-AB91-8F4B-8330-87377CE16C0D}" srcOrd="0" destOrd="0" presId="urn:microsoft.com/office/officeart/2005/8/layout/default"/>
    <dgm:cxn modelId="{D957B6F9-4F12-AE43-A41E-9B2940AE74A4}" srcId="{E8FF5A48-7B06-E84E-9936-077B3528228C}" destId="{C570329E-56E3-8E44-A55A-FE7256484B4B}" srcOrd="1" destOrd="0" parTransId="{28D9F485-7D58-1A43-905D-AF4205462E73}" sibTransId="{488EDCED-35E8-8C42-AF02-073F17566CD3}"/>
    <dgm:cxn modelId="{B9479A94-4E55-1047-A257-B0B170E4B61C}" type="presParOf" srcId="{4C1241F3-70EA-0846-BD83-783DC94115CF}" destId="{D035CCE9-E909-B049-9B4D-8E509AD6E7F2}" srcOrd="0" destOrd="0" presId="urn:microsoft.com/office/officeart/2005/8/layout/default"/>
    <dgm:cxn modelId="{166AA4EC-B5EA-584F-B961-C474D90050F5}" type="presParOf" srcId="{4C1241F3-70EA-0846-BD83-783DC94115CF}" destId="{5A12E5C9-2637-C647-B7AD-D78BC78C996B}" srcOrd="1" destOrd="0" presId="urn:microsoft.com/office/officeart/2005/8/layout/default"/>
    <dgm:cxn modelId="{553275A6-96C5-044A-9BEB-FDAB9FE68EA9}" type="presParOf" srcId="{4C1241F3-70EA-0846-BD83-783DC94115CF}" destId="{30273F4B-B7E2-9949-AABC-6424DA0945A2}" srcOrd="2" destOrd="0" presId="urn:microsoft.com/office/officeart/2005/8/layout/default"/>
    <dgm:cxn modelId="{B93BAB0F-4718-5F42-A995-96FCF3C9A6B9}" type="presParOf" srcId="{4C1241F3-70EA-0846-BD83-783DC94115CF}" destId="{C192E2C2-323F-8647-B6BE-6A24A1455C01}" srcOrd="3" destOrd="0" presId="urn:microsoft.com/office/officeart/2005/8/layout/default"/>
    <dgm:cxn modelId="{D41A87D7-9ED3-ED49-BBB5-9450DF2EF1AA}" type="presParOf" srcId="{4C1241F3-70EA-0846-BD83-783DC94115CF}" destId="{659D3A53-76C7-1F4F-8536-02B2B648A6E4}" srcOrd="4" destOrd="0" presId="urn:microsoft.com/office/officeart/2005/8/layout/default"/>
    <dgm:cxn modelId="{71DE8FF9-ADA3-EF41-89C4-2430FA55C8D3}" type="presParOf" srcId="{4C1241F3-70EA-0846-BD83-783DC94115CF}" destId="{D9F75A16-AE91-E341-A0CC-08F990D86ECD}" srcOrd="5" destOrd="0" presId="urn:microsoft.com/office/officeart/2005/8/layout/default"/>
    <dgm:cxn modelId="{A7D41527-5B0B-2143-B067-BAD27A248D08}" type="presParOf" srcId="{4C1241F3-70EA-0846-BD83-783DC94115CF}" destId="{1B2A688F-54F1-DB44-8C1C-E89B45A7070F}" srcOrd="6" destOrd="0" presId="urn:microsoft.com/office/officeart/2005/8/layout/default"/>
    <dgm:cxn modelId="{5A715789-9B3D-8846-AC6B-FDAA74D1D5AB}" type="presParOf" srcId="{4C1241F3-70EA-0846-BD83-783DC94115CF}" destId="{E3C22D6F-AA60-7E40-A242-985C929B92E5}" srcOrd="7" destOrd="0" presId="urn:microsoft.com/office/officeart/2005/8/layout/default"/>
    <dgm:cxn modelId="{EF5B065E-481B-BA4F-8794-9C3DB4853289}" type="presParOf" srcId="{4C1241F3-70EA-0846-BD83-783DC94115CF}" destId="{6553F8FE-68C4-6243-851B-1D93D9801C31}" srcOrd="8" destOrd="0" presId="urn:microsoft.com/office/officeart/2005/8/layout/default"/>
    <dgm:cxn modelId="{8BAD0C78-B0DA-9D45-882C-95FC0A182DD6}" type="presParOf" srcId="{4C1241F3-70EA-0846-BD83-783DC94115CF}" destId="{3305273C-FBB5-1E4A-AA09-CF0244320863}" srcOrd="9" destOrd="0" presId="urn:microsoft.com/office/officeart/2005/8/layout/default"/>
    <dgm:cxn modelId="{DBF2A48F-7EC1-B34F-958D-2AD43CB61FB7}" type="presParOf" srcId="{4C1241F3-70EA-0846-BD83-783DC94115CF}" destId="{25254CD8-AB91-8F4B-8330-87377CE16C0D}" srcOrd="10" destOrd="0" presId="urn:microsoft.com/office/officeart/2005/8/layout/default"/>
    <dgm:cxn modelId="{CB1CDEA6-3C69-EF4D-B4E3-728415CA4B08}" type="presParOf" srcId="{4C1241F3-70EA-0846-BD83-783DC94115CF}" destId="{F021099E-F2B1-8643-A2D1-6763E9D58FD8}" srcOrd="11" destOrd="0" presId="urn:microsoft.com/office/officeart/2005/8/layout/default"/>
    <dgm:cxn modelId="{E2D94D42-7079-4B46-9635-AC5B34B11401}" type="presParOf" srcId="{4C1241F3-70EA-0846-BD83-783DC94115CF}" destId="{A405DC33-9F15-754D-B44F-FA46A73F4F2A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F12413-E36A-B746-8A51-407F3015A12D}" type="doc">
      <dgm:prSet loTypeId="urn:microsoft.com/office/officeart/2005/8/layout/arrow1" loCatId="list" qsTypeId="urn:microsoft.com/office/officeart/2005/8/quickstyle/simple1#2" qsCatId="simple" csTypeId="urn:microsoft.com/office/officeart/2005/8/colors/colorful3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3896F008-CFF3-0A46-BD29-3F3BEC98925F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Open Badges</a:t>
          </a:r>
          <a:endParaRPr dirty="0">
            <a:solidFill>
              <a:schemeClr val="tx1"/>
            </a:solidFill>
          </a:endParaRPr>
        </a:p>
      </dgm:t>
    </dgm:pt>
    <dgm:pt modelId="{33AE09A3-C406-E743-90FD-CCD531FBC649}" type="parTrans" cxnId="{A0AC552D-3F49-B344-9661-1A9257C7B11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29D4E5F-D51A-E24A-BE4A-96FE71E72C8B}" type="sibTrans" cxnId="{A0AC552D-3F49-B344-9661-1A9257C7B11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26E423FF-1C37-F343-B107-9059D7B1E838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EU Digital Credentials</a:t>
          </a:r>
          <a:endParaRPr dirty="0">
            <a:solidFill>
              <a:schemeClr val="tx1"/>
            </a:solidFill>
          </a:endParaRPr>
        </a:p>
      </dgm:t>
    </dgm:pt>
    <dgm:pt modelId="{9483C66C-97CD-6948-95FC-DD3A7B99945C}" type="parTrans" cxnId="{9EB18652-79B4-1F4B-994A-08365F8C405F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43366F1-394F-CD44-AD14-A68B56912DE5}" type="sibTrans" cxnId="{9EB18652-79B4-1F4B-994A-08365F8C405F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74320E8C-0BB7-F94B-A30D-A58C23E4304E}" type="pres">
      <dgm:prSet presAssocID="{74F12413-E36A-B746-8A51-407F3015A12D}" presName="cycle" presStyleCnt="0">
        <dgm:presLayoutVars>
          <dgm:dir/>
          <dgm:resizeHandles val="exact"/>
        </dgm:presLayoutVars>
      </dgm:prSet>
      <dgm:spPr bwMode="auto"/>
    </dgm:pt>
    <dgm:pt modelId="{63779046-C4C4-714A-9107-CD6D08F38ECE}" type="pres">
      <dgm:prSet presAssocID="{3896F008-CFF3-0A46-BD29-3F3BEC98925F}" presName="arrow" presStyleLbl="node1" presStyleIdx="0" presStyleCnt="2">
        <dgm:presLayoutVars>
          <dgm:bulletEnabled val="1"/>
        </dgm:presLayoutVars>
      </dgm:prSet>
      <dgm:spPr bwMode="auto"/>
    </dgm:pt>
    <dgm:pt modelId="{96C8E8E4-8782-F447-82F2-FAB56A43D1AC}" type="pres">
      <dgm:prSet presAssocID="{26E423FF-1C37-F343-B107-9059D7B1E838}" presName="arrow" presStyleLbl="node1" presStyleIdx="1" presStyleCnt="2">
        <dgm:presLayoutVars>
          <dgm:bulletEnabled val="1"/>
        </dgm:presLayoutVars>
      </dgm:prSet>
      <dgm:spPr bwMode="auto"/>
    </dgm:pt>
  </dgm:ptLst>
  <dgm:cxnLst>
    <dgm:cxn modelId="{AAFF5F26-267A-7E4B-8A5E-973079274CB2}" type="presOf" srcId="{74F12413-E36A-B746-8A51-407F3015A12D}" destId="{74320E8C-0BB7-F94B-A30D-A58C23E4304E}" srcOrd="0" destOrd="0" presId="urn:microsoft.com/office/officeart/2005/8/layout/arrow1"/>
    <dgm:cxn modelId="{A0AC552D-3F49-B344-9661-1A9257C7B112}" srcId="{74F12413-E36A-B746-8A51-407F3015A12D}" destId="{3896F008-CFF3-0A46-BD29-3F3BEC98925F}" srcOrd="0" destOrd="0" parTransId="{33AE09A3-C406-E743-90FD-CCD531FBC649}" sibTransId="{629D4E5F-D51A-E24A-BE4A-96FE71E72C8B}"/>
    <dgm:cxn modelId="{8F76C72E-D562-C64A-9BDC-7A209054FBA3}" type="presOf" srcId="{3896F008-CFF3-0A46-BD29-3F3BEC98925F}" destId="{63779046-C4C4-714A-9107-CD6D08F38ECE}" srcOrd="0" destOrd="0" presId="urn:microsoft.com/office/officeart/2005/8/layout/arrow1"/>
    <dgm:cxn modelId="{FF35893D-2D88-444B-9017-99D2FB50003E}" type="presOf" srcId="{26E423FF-1C37-F343-B107-9059D7B1E838}" destId="{96C8E8E4-8782-F447-82F2-FAB56A43D1AC}" srcOrd="0" destOrd="0" presId="urn:microsoft.com/office/officeart/2005/8/layout/arrow1"/>
    <dgm:cxn modelId="{9EB18652-79B4-1F4B-994A-08365F8C405F}" srcId="{74F12413-E36A-B746-8A51-407F3015A12D}" destId="{26E423FF-1C37-F343-B107-9059D7B1E838}" srcOrd="1" destOrd="0" parTransId="{9483C66C-97CD-6948-95FC-DD3A7B99945C}" sibTransId="{643366F1-394F-CD44-AD14-A68B56912DE5}"/>
    <dgm:cxn modelId="{86F87ED1-096D-C445-8F06-2E66B35A765E}" type="presParOf" srcId="{74320E8C-0BB7-F94B-A30D-A58C23E4304E}" destId="{63779046-C4C4-714A-9107-CD6D08F38ECE}" srcOrd="0" destOrd="0" presId="urn:microsoft.com/office/officeart/2005/8/layout/arrow1"/>
    <dgm:cxn modelId="{FED2B18B-C5B1-E44B-819B-5987148277C9}" type="presParOf" srcId="{74320E8C-0BB7-F94B-A30D-A58C23E4304E}" destId="{96C8E8E4-8782-F447-82F2-FAB56A43D1A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8EF7BA-3F23-F944-911D-6C4292F5A36F}" type="doc">
      <dgm:prSet loTypeId="urn:microsoft.com/office/officeart/2005/8/layout/vList2" loCatId="list" qsTypeId="urn:microsoft.com/office/officeart/2005/8/quickstyle/simple1#3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E9A53A8B-6B0D-A34A-866C-64E341905AEE}">
      <dgm:prSet phldrT=""/>
      <dgm:spPr bwMode="auto">
        <a:solidFill>
          <a:schemeClr val="accent3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created and issued to recognise </a:t>
          </a:r>
          <a:endParaRPr dirty="0">
            <a:solidFill>
              <a:schemeClr val="tx1"/>
            </a:solidFill>
          </a:endParaRPr>
        </a:p>
      </dgm:t>
    </dgm:pt>
    <dgm:pt modelId="{8FEEECED-C463-5045-8533-9B2EDF9E0FCB}" type="parTrans" cxnId="{769A55BD-BDFA-2449-BFEC-4C853E6AABD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5E94F8C-EBED-1845-BA7C-65376616AA45}" type="sibTrans" cxnId="{769A55BD-BDFA-2449-BFEC-4C853E6AABD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A8C92A1C-1A83-7D40-9D2D-1ADBE0C8FD82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competencies</a:t>
          </a:r>
          <a:endParaRPr dirty="0">
            <a:solidFill>
              <a:schemeClr val="tx1"/>
            </a:solidFill>
          </a:endParaRPr>
        </a:p>
      </dgm:t>
    </dgm:pt>
    <dgm:pt modelId="{88FBDA6F-D70E-2344-80B2-0E1E3F621A2B}" type="parTrans" cxnId="{D90CB99B-A900-1943-8AA4-47307E37247C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888D2783-D8AA-F448-9EA0-5F496F360DDC}" type="sibTrans" cxnId="{D90CB99B-A900-1943-8AA4-47307E37247C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52F6C31-02FC-5949-BBD0-49F0A471356A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skills</a:t>
          </a:r>
          <a:endParaRPr dirty="0">
            <a:solidFill>
              <a:schemeClr val="tx1"/>
            </a:solidFill>
          </a:endParaRPr>
        </a:p>
      </dgm:t>
    </dgm:pt>
    <dgm:pt modelId="{60B34281-5652-CE42-ACB9-740074751B31}" type="parTrans" cxnId="{340849A3-82AB-8F4D-9C08-1E724EEF3E0F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97562E16-DFE2-A74A-ACA3-AB922191B531}" type="sibTrans" cxnId="{340849A3-82AB-8F4D-9C08-1E724EEF3E0F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D02B16D0-2284-644F-BA16-371387A8E46C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achievements or </a:t>
          </a:r>
          <a:endParaRPr dirty="0">
            <a:solidFill>
              <a:schemeClr val="tx1"/>
            </a:solidFill>
          </a:endParaRPr>
        </a:p>
      </dgm:t>
    </dgm:pt>
    <dgm:pt modelId="{610F84B3-ACF3-C143-B70D-492469B491E1}" type="parTrans" cxnId="{412F655B-F5C4-E047-8EC0-AC5BBF8B766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13147180-EA29-014A-81D0-188C89C5F3FB}" type="sibTrans" cxnId="{412F655B-F5C4-E047-8EC0-AC5BBF8B766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FBC3B69-10B4-B644-A4BA-651F6A81FD1E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attitudes </a:t>
          </a:r>
          <a:endParaRPr dirty="0">
            <a:solidFill>
              <a:schemeClr val="tx1"/>
            </a:solidFill>
          </a:endParaRPr>
        </a:p>
      </dgm:t>
    </dgm:pt>
    <dgm:pt modelId="{B74F8E40-6767-2D4E-B46C-007DA9EC5E84}" type="parTrans" cxnId="{64EE96B7-E738-1A40-AFE5-638EC625C5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1FADDA2B-FB16-7440-83B7-847874D08314}" type="sibTrans" cxnId="{64EE96B7-E738-1A40-AFE5-638EC625C5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10676A27-C3EB-114B-93A7-FA87992C52B7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a digital picture with metadata</a:t>
          </a:r>
          <a:endParaRPr dirty="0">
            <a:solidFill>
              <a:schemeClr val="tx1"/>
            </a:solidFill>
          </a:endParaRPr>
        </a:p>
      </dgm:t>
    </dgm:pt>
    <dgm:pt modelId="{17A9C502-F84E-1640-B954-15604C63C35A}" type="parTrans" cxnId="{1C53B403-F92B-E245-9ABD-C1B18B5496EB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85D88180-077E-784A-A2DA-D810BEBA9E19}" type="sibTrans" cxnId="{1C53B403-F92B-E245-9ABD-C1B18B5496EB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3807B2D-54DD-5B48-BE92-A889F23C6411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informs who has issued the badge to whom and on what basis</a:t>
          </a:r>
          <a:endParaRPr dirty="0">
            <a:solidFill>
              <a:schemeClr val="tx1"/>
            </a:solidFill>
          </a:endParaRPr>
        </a:p>
      </dgm:t>
    </dgm:pt>
    <dgm:pt modelId="{101AA727-70EA-8441-BB4E-6318014800F8}" type="parTrans" cxnId="{DA280D00-6DCC-D744-B945-367366385A70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8A3F982B-D111-9E44-A7CD-00D565D2B907}" type="sibTrans" cxnId="{DA280D00-6DCC-D744-B945-367366385A70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5E4F4221-3172-534D-A000-7BF03205D54C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standard and verifiable portable digital credential</a:t>
          </a:r>
          <a:endParaRPr dirty="0">
            <a:solidFill>
              <a:schemeClr val="tx1"/>
            </a:solidFill>
          </a:endParaRPr>
        </a:p>
      </dgm:t>
    </dgm:pt>
    <dgm:pt modelId="{CDF04081-30ED-EF46-879C-0E157C2CF9D9}" type="parTrans" cxnId="{8DF0B7B9-1F46-274C-A4D3-FB833CF5AA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35E1986C-09D5-FA45-8056-C448B9DEC8CA}" type="sibTrans" cxnId="{8DF0B7B9-1F46-274C-A4D3-FB833CF5AA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65B49F35-CB7B-334D-966E-5ED7C4AB3A15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metadata aligns with the </a:t>
          </a:r>
          <a:r>
            <a:rPr lang="en-GB" u="sng" dirty="0">
              <a:solidFill>
                <a:schemeClr val="tx1"/>
              </a:solidFill>
              <a:hlinkClick xmlns:r="http://schemas.openxmlformats.org/officeDocument/2006/relationships" r:id="rId1" tooltip="https://www.imsglobal.org/activity/digital-badges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Open Badges standard</a:t>
          </a:r>
          <a:r>
            <a:rPr lang="en-GB" dirty="0">
              <a:solidFill>
                <a:schemeClr val="tx1"/>
              </a:solidFill>
            </a:rPr>
            <a:t> created by the Mozilla Foundation and further developed by IMS global</a:t>
          </a:r>
          <a:endParaRPr dirty="0">
            <a:solidFill>
              <a:schemeClr val="tx1"/>
            </a:solidFill>
          </a:endParaRPr>
        </a:p>
      </dgm:t>
    </dgm:pt>
    <dgm:pt modelId="{A3D5CE84-23D0-FD4C-BE03-CD6BD17EF82E}" type="parTrans" cxnId="{ED270FFE-EFD7-0F46-A809-56C92519EA8C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122553AA-6828-3E4A-96BA-2F861ED4A1C2}" type="sibTrans" cxnId="{ED270FFE-EFD7-0F46-A809-56C92519EA8C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C106D7F-DE08-474E-902F-CD438D43FD84}" type="pres">
      <dgm:prSet presAssocID="{7D8EF7BA-3F23-F944-911D-6C4292F5A36F}" presName="linear" presStyleCnt="0">
        <dgm:presLayoutVars>
          <dgm:animLvl val="lvl"/>
          <dgm:resizeHandles val="exact"/>
        </dgm:presLayoutVars>
      </dgm:prSet>
      <dgm:spPr bwMode="auto"/>
    </dgm:pt>
    <dgm:pt modelId="{8DD40C82-245D-C542-B4E0-81C896D8196A}" type="pres">
      <dgm:prSet presAssocID="{E9A53A8B-6B0D-A34A-866C-64E341905AEE}" presName="parentText" presStyleLbl="node1" presStyleIdx="0" presStyleCnt="3">
        <dgm:presLayoutVars>
          <dgm:chMax val="0"/>
          <dgm:bulletEnabled val="1"/>
        </dgm:presLayoutVars>
      </dgm:prSet>
      <dgm:spPr bwMode="auto"/>
    </dgm:pt>
    <dgm:pt modelId="{4EBC7749-8314-9142-A216-9BAFEABDF6DB}" type="pres">
      <dgm:prSet presAssocID="{E9A53A8B-6B0D-A34A-866C-64E341905AEE}" presName="childText" presStyleLbl="revTx" presStyleIdx="0" presStyleCnt="3">
        <dgm:presLayoutVars>
          <dgm:bulletEnabled val="1"/>
        </dgm:presLayoutVars>
      </dgm:prSet>
      <dgm:spPr bwMode="auto"/>
    </dgm:pt>
    <dgm:pt modelId="{703D950F-947D-064F-B425-99A48606A926}" type="pres">
      <dgm:prSet presAssocID="{10676A27-C3EB-114B-93A7-FA87992C52B7}" presName="parentText" presStyleLbl="node1" presStyleIdx="1" presStyleCnt="3">
        <dgm:presLayoutVars>
          <dgm:chMax val="0"/>
          <dgm:bulletEnabled val="1"/>
        </dgm:presLayoutVars>
      </dgm:prSet>
      <dgm:spPr bwMode="auto"/>
    </dgm:pt>
    <dgm:pt modelId="{5548FDC7-7E5F-0D44-8729-919EAE3538BF}" type="pres">
      <dgm:prSet presAssocID="{10676A27-C3EB-114B-93A7-FA87992C52B7}" presName="childText" presStyleLbl="revTx" presStyleIdx="1" presStyleCnt="3">
        <dgm:presLayoutVars>
          <dgm:bulletEnabled val="1"/>
        </dgm:presLayoutVars>
      </dgm:prSet>
      <dgm:spPr bwMode="auto"/>
    </dgm:pt>
    <dgm:pt modelId="{711C363E-070F-C045-BBC6-82E38C2D2A60}" type="pres">
      <dgm:prSet presAssocID="{5E4F4221-3172-534D-A000-7BF03205D54C}" presName="parentText" presStyleLbl="node1" presStyleIdx="2" presStyleCnt="3">
        <dgm:presLayoutVars>
          <dgm:chMax val="0"/>
          <dgm:bulletEnabled val="1"/>
        </dgm:presLayoutVars>
      </dgm:prSet>
      <dgm:spPr bwMode="auto"/>
    </dgm:pt>
    <dgm:pt modelId="{EEFF5FB4-61B1-0942-B0B9-064DAD6FD7CB}" type="pres">
      <dgm:prSet presAssocID="{5E4F4221-3172-534D-A000-7BF03205D54C}" presName="childText" presStyleLbl="revTx" presStyleIdx="2" presStyleCnt="3">
        <dgm:presLayoutVars>
          <dgm:bulletEnabled val="1"/>
        </dgm:presLayoutVars>
      </dgm:prSet>
      <dgm:spPr bwMode="auto"/>
    </dgm:pt>
  </dgm:ptLst>
  <dgm:cxnLst>
    <dgm:cxn modelId="{DA280D00-6DCC-D744-B945-367366385A70}" srcId="{10676A27-C3EB-114B-93A7-FA87992C52B7}" destId="{C3807B2D-54DD-5B48-BE92-A889F23C6411}" srcOrd="0" destOrd="0" parTransId="{101AA727-70EA-8441-BB4E-6318014800F8}" sibTransId="{8A3F982B-D111-9E44-A7CD-00D565D2B907}"/>
    <dgm:cxn modelId="{6CB4DB02-5849-9544-B001-CA288B52E1D4}" type="presOf" srcId="{7D8EF7BA-3F23-F944-911D-6C4292F5A36F}" destId="{4C106D7F-DE08-474E-902F-CD438D43FD84}" srcOrd="0" destOrd="0" presId="urn:microsoft.com/office/officeart/2005/8/layout/vList2"/>
    <dgm:cxn modelId="{1C53B403-F92B-E245-9ABD-C1B18B5496EB}" srcId="{7D8EF7BA-3F23-F944-911D-6C4292F5A36F}" destId="{10676A27-C3EB-114B-93A7-FA87992C52B7}" srcOrd="1" destOrd="0" parTransId="{17A9C502-F84E-1640-B954-15604C63C35A}" sibTransId="{85D88180-077E-784A-A2DA-D810BEBA9E19}"/>
    <dgm:cxn modelId="{94B21C11-0BEC-BC47-882D-92E2001D26F1}" type="presOf" srcId="{10676A27-C3EB-114B-93A7-FA87992C52B7}" destId="{703D950F-947D-064F-B425-99A48606A926}" srcOrd="0" destOrd="0" presId="urn:microsoft.com/office/officeart/2005/8/layout/vList2"/>
    <dgm:cxn modelId="{2D797F3C-9E48-DA45-890C-C1DFD606176B}" type="presOf" srcId="{A8C92A1C-1A83-7D40-9D2D-1ADBE0C8FD82}" destId="{4EBC7749-8314-9142-A216-9BAFEABDF6DB}" srcOrd="0" destOrd="0" presId="urn:microsoft.com/office/officeart/2005/8/layout/vList2"/>
    <dgm:cxn modelId="{09BBD63D-50A7-E94F-888F-AAC4445EA702}" type="presOf" srcId="{452F6C31-02FC-5949-BBD0-49F0A471356A}" destId="{4EBC7749-8314-9142-A216-9BAFEABDF6DB}" srcOrd="0" destOrd="1" presId="urn:microsoft.com/office/officeart/2005/8/layout/vList2"/>
    <dgm:cxn modelId="{DC558D44-7C57-A74A-817A-11770554298D}" type="presOf" srcId="{E9A53A8B-6B0D-A34A-866C-64E341905AEE}" destId="{8DD40C82-245D-C542-B4E0-81C896D8196A}" srcOrd="0" destOrd="0" presId="urn:microsoft.com/office/officeart/2005/8/layout/vList2"/>
    <dgm:cxn modelId="{412F655B-F5C4-E047-8EC0-AC5BBF8B7665}" srcId="{E9A53A8B-6B0D-A34A-866C-64E341905AEE}" destId="{D02B16D0-2284-644F-BA16-371387A8E46C}" srcOrd="2" destOrd="0" parTransId="{610F84B3-ACF3-C143-B70D-492469B491E1}" sibTransId="{13147180-EA29-014A-81D0-188C89C5F3FB}"/>
    <dgm:cxn modelId="{FC7C3C60-CC51-4E40-B87B-E2D63889BD55}" type="presOf" srcId="{65B49F35-CB7B-334D-966E-5ED7C4AB3A15}" destId="{EEFF5FB4-61B1-0942-B0B9-064DAD6FD7CB}" srcOrd="0" destOrd="0" presId="urn:microsoft.com/office/officeart/2005/8/layout/vList2"/>
    <dgm:cxn modelId="{E7438E67-AEB6-304A-8CDF-FF102983B269}" type="presOf" srcId="{6FBC3B69-10B4-B644-A4BA-651F6A81FD1E}" destId="{4EBC7749-8314-9142-A216-9BAFEABDF6DB}" srcOrd="0" destOrd="3" presId="urn:microsoft.com/office/officeart/2005/8/layout/vList2"/>
    <dgm:cxn modelId="{D90CB99B-A900-1943-8AA4-47307E37247C}" srcId="{E9A53A8B-6B0D-A34A-866C-64E341905AEE}" destId="{A8C92A1C-1A83-7D40-9D2D-1ADBE0C8FD82}" srcOrd="0" destOrd="0" parTransId="{88FBDA6F-D70E-2344-80B2-0E1E3F621A2B}" sibTransId="{888D2783-D8AA-F448-9EA0-5F496F360DDC}"/>
    <dgm:cxn modelId="{340849A3-82AB-8F4D-9C08-1E724EEF3E0F}" srcId="{E9A53A8B-6B0D-A34A-866C-64E341905AEE}" destId="{452F6C31-02FC-5949-BBD0-49F0A471356A}" srcOrd="1" destOrd="0" parTransId="{60B34281-5652-CE42-ACB9-740074751B31}" sibTransId="{97562E16-DFE2-A74A-ACA3-AB922191B531}"/>
    <dgm:cxn modelId="{9071ABA7-DFEC-1440-95AA-88396B9B73CC}" type="presOf" srcId="{5E4F4221-3172-534D-A000-7BF03205D54C}" destId="{711C363E-070F-C045-BBC6-82E38C2D2A60}" srcOrd="0" destOrd="0" presId="urn:microsoft.com/office/officeart/2005/8/layout/vList2"/>
    <dgm:cxn modelId="{64EE96B7-E738-1A40-AFE5-638EC625C516}" srcId="{E9A53A8B-6B0D-A34A-866C-64E341905AEE}" destId="{6FBC3B69-10B4-B644-A4BA-651F6A81FD1E}" srcOrd="3" destOrd="0" parTransId="{B74F8E40-6767-2D4E-B46C-007DA9EC5E84}" sibTransId="{1FADDA2B-FB16-7440-83B7-847874D08314}"/>
    <dgm:cxn modelId="{8DF0B7B9-1F46-274C-A4D3-FB833CF5AA16}" srcId="{7D8EF7BA-3F23-F944-911D-6C4292F5A36F}" destId="{5E4F4221-3172-534D-A000-7BF03205D54C}" srcOrd="2" destOrd="0" parTransId="{CDF04081-30ED-EF46-879C-0E157C2CF9D9}" sibTransId="{35E1986C-09D5-FA45-8056-C448B9DEC8CA}"/>
    <dgm:cxn modelId="{769A55BD-BDFA-2449-BFEC-4C853E6AABD6}" srcId="{7D8EF7BA-3F23-F944-911D-6C4292F5A36F}" destId="{E9A53A8B-6B0D-A34A-866C-64E341905AEE}" srcOrd="0" destOrd="0" parTransId="{8FEEECED-C463-5045-8533-9B2EDF9E0FCB}" sibTransId="{65E94F8C-EBED-1845-BA7C-65376616AA45}"/>
    <dgm:cxn modelId="{DD3B16C3-F725-A64B-A645-CE26776EB832}" type="presOf" srcId="{D02B16D0-2284-644F-BA16-371387A8E46C}" destId="{4EBC7749-8314-9142-A216-9BAFEABDF6DB}" srcOrd="0" destOrd="2" presId="urn:microsoft.com/office/officeart/2005/8/layout/vList2"/>
    <dgm:cxn modelId="{A1722FCD-5024-4540-BE90-E704160354FB}" type="presOf" srcId="{C3807B2D-54DD-5B48-BE92-A889F23C6411}" destId="{5548FDC7-7E5F-0D44-8729-919EAE3538BF}" srcOrd="0" destOrd="0" presId="urn:microsoft.com/office/officeart/2005/8/layout/vList2"/>
    <dgm:cxn modelId="{ED270FFE-EFD7-0F46-A809-56C92519EA8C}" srcId="{5E4F4221-3172-534D-A000-7BF03205D54C}" destId="{65B49F35-CB7B-334D-966E-5ED7C4AB3A15}" srcOrd="0" destOrd="0" parTransId="{A3D5CE84-23D0-FD4C-BE03-CD6BD17EF82E}" sibTransId="{122553AA-6828-3E4A-96BA-2F861ED4A1C2}"/>
    <dgm:cxn modelId="{F73490B0-B4A9-0D46-BCB3-3ED0BCB3E8AD}" type="presParOf" srcId="{4C106D7F-DE08-474E-902F-CD438D43FD84}" destId="{8DD40C82-245D-C542-B4E0-81C896D8196A}" srcOrd="0" destOrd="0" presId="urn:microsoft.com/office/officeart/2005/8/layout/vList2"/>
    <dgm:cxn modelId="{C8F6183C-E724-1A49-A2A1-2AB45EE48A48}" type="presParOf" srcId="{4C106D7F-DE08-474E-902F-CD438D43FD84}" destId="{4EBC7749-8314-9142-A216-9BAFEABDF6DB}" srcOrd="1" destOrd="0" presId="urn:microsoft.com/office/officeart/2005/8/layout/vList2"/>
    <dgm:cxn modelId="{D0EFF05C-24A9-6143-A0A9-D55D00E7AEFF}" type="presParOf" srcId="{4C106D7F-DE08-474E-902F-CD438D43FD84}" destId="{703D950F-947D-064F-B425-99A48606A926}" srcOrd="2" destOrd="0" presId="urn:microsoft.com/office/officeart/2005/8/layout/vList2"/>
    <dgm:cxn modelId="{4B571B2F-8AE9-FD4C-9F78-65A0109722BF}" type="presParOf" srcId="{4C106D7F-DE08-474E-902F-CD438D43FD84}" destId="{5548FDC7-7E5F-0D44-8729-919EAE3538BF}" srcOrd="3" destOrd="0" presId="urn:microsoft.com/office/officeart/2005/8/layout/vList2"/>
    <dgm:cxn modelId="{B99D6135-4ACA-7D4A-B494-29E2F5CC31D7}" type="presParOf" srcId="{4C106D7F-DE08-474E-902F-CD438D43FD84}" destId="{711C363E-070F-C045-BBC6-82E38C2D2A60}" srcOrd="4" destOrd="0" presId="urn:microsoft.com/office/officeart/2005/8/layout/vList2"/>
    <dgm:cxn modelId="{730C30EC-954C-1C4D-8A47-1612AA6A7D5C}" type="presParOf" srcId="{4C106D7F-DE08-474E-902F-CD438D43FD84}" destId="{EEFF5FB4-61B1-0942-B0B9-064DAD6FD7C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F7F654-BA58-274B-AB3F-79B585F7FBA1}" type="doc">
      <dgm:prSet loTypeId="urn:microsoft.com/office/officeart/2005/8/layout/vList2" loCatId="list" qsTypeId="urn:microsoft.com/office/officeart/2005/8/quickstyle/simple1#4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4DE4E0D6-1A3C-8F48-9A3F-D4A38806C4B3}">
      <dgm:prSet phldrT=""/>
      <dgm:spPr bwMode="auto">
        <a:solidFill>
          <a:schemeClr val="accent4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Badges can be collected</a:t>
          </a:r>
          <a:endParaRPr dirty="0">
            <a:solidFill>
              <a:schemeClr val="tx1"/>
            </a:solidFill>
          </a:endParaRPr>
        </a:p>
      </dgm:t>
    </dgm:pt>
    <dgm:pt modelId="{7F9DB2AC-E115-6645-9A96-406D9C5CF071}" type="parTrans" cxnId="{FC66FA2A-3687-A14F-B233-20D1D9B8F0D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B95F844D-4BD3-8C40-BB6A-3EA7C3E678AE}" type="sibTrans" cxnId="{FC66FA2A-3687-A14F-B233-20D1D9B8F0D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37AF3C33-E1AD-1B48-8980-2BE5A57C3696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in a backpack, passport, or wallet solution</a:t>
          </a:r>
          <a:endParaRPr dirty="0">
            <a:solidFill>
              <a:schemeClr val="tx1"/>
            </a:solidFill>
          </a:endParaRPr>
        </a:p>
      </dgm:t>
    </dgm:pt>
    <dgm:pt modelId="{5D84729F-71A6-D545-89E8-57E69A415D28}" type="parTrans" cxnId="{7BDC09EC-5262-BD40-9559-FA0EE54493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2793A2EF-2BB0-EC42-8837-C9480BB6FDAE}" type="sibTrans" cxnId="{7BDC09EC-5262-BD40-9559-FA0EE544931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25D87F3D-FA6B-9444-94A6-F827BB89A623}">
      <dgm:prSet phldrT=""/>
      <dgm:spPr bwMode="auto"/>
      <dgm:t>
        <a:bodyPr/>
        <a:lstStyle/>
        <a:p>
          <a:pPr>
            <a:defRPr/>
          </a:pPr>
          <a:r>
            <a:rPr lang="en-GB" u="sng">
              <a:solidFill>
                <a:schemeClr val="tx1"/>
              </a:solidFill>
              <a:hlinkClick xmlns:r="http://schemas.openxmlformats.org/officeDocument/2006/relationships" r:id="rId1" tooltip="https://badgr.com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https://badgr.com/</a:t>
          </a:r>
          <a:r>
            <a:rPr lang="en-GB">
              <a:solidFill>
                <a:schemeClr val="tx1"/>
              </a:solidFill>
            </a:rPr>
            <a:t>  </a:t>
          </a:r>
          <a:endParaRPr>
            <a:solidFill>
              <a:schemeClr val="tx1"/>
            </a:solidFill>
          </a:endParaRPr>
        </a:p>
      </dgm:t>
    </dgm:pt>
    <dgm:pt modelId="{C2FB193B-2028-3347-BB7F-F7143F5DB659}" type="parTrans" cxnId="{D27E0AF4-5DA9-0C4C-BE2D-80161DA00E9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4E464F7-805A-2C4D-AE7B-2DA88BAD14BD}" type="sibTrans" cxnId="{D27E0AF4-5DA9-0C4C-BE2D-80161DA00E92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DF4B07A9-6AFB-6E49-825E-4C453F40CABC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Collections can be created to group individual badges into categories</a:t>
          </a:r>
          <a:endParaRPr dirty="0">
            <a:solidFill>
              <a:schemeClr val="tx1"/>
            </a:solidFill>
          </a:endParaRPr>
        </a:p>
      </dgm:t>
    </dgm:pt>
    <dgm:pt modelId="{962913E2-7CC9-1C47-A162-7D32C8F29717}" type="parTrans" cxnId="{5720856E-9D32-5044-AC6B-3F991045C241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B879D05B-B973-0E41-BF8E-8EA69ADF9F66}" type="sibTrans" cxnId="{5720856E-9D32-5044-AC6B-3F991045C241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7284891C-8206-B444-85A8-AF4215365EE0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Badges can be shared on social media</a:t>
          </a:r>
          <a:endParaRPr dirty="0">
            <a:solidFill>
              <a:schemeClr val="tx1"/>
            </a:solidFill>
          </a:endParaRPr>
        </a:p>
      </dgm:t>
    </dgm:pt>
    <dgm:pt modelId="{9BA29DFC-D499-5A42-84A6-C35637610F19}" type="parTrans" cxnId="{3BBF3B8C-A9A9-6143-88B5-749296725B0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3651170F-69D5-8D47-88EF-B9A4B3B4105D}" type="sibTrans" cxnId="{3BBF3B8C-A9A9-6143-88B5-749296725B05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05978548-876B-EB4B-9052-B91D49FF767D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People can click on an Open Badge, view all the evidence, read details about the achievement, and verify the badge's authenticity</a:t>
          </a:r>
          <a:endParaRPr dirty="0">
            <a:solidFill>
              <a:schemeClr val="tx1"/>
            </a:solidFill>
          </a:endParaRPr>
        </a:p>
      </dgm:t>
    </dgm:pt>
    <dgm:pt modelId="{58A09472-5D87-D34D-9071-E9B9E2224FB3}" type="parTrans" cxnId="{667A61A4-C722-F747-874A-0516E5279A1B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52B11B5B-6276-BA45-9190-DCDCC793434E}" type="sibTrans" cxnId="{667A61A4-C722-F747-874A-0516E5279A1B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FB1BE073-6370-1445-8C11-845214BB0B62}" type="pres">
      <dgm:prSet presAssocID="{50F7F654-BA58-274B-AB3F-79B585F7FBA1}" presName="linear" presStyleCnt="0">
        <dgm:presLayoutVars>
          <dgm:animLvl val="lvl"/>
          <dgm:resizeHandles val="exact"/>
        </dgm:presLayoutVars>
      </dgm:prSet>
      <dgm:spPr bwMode="auto"/>
    </dgm:pt>
    <dgm:pt modelId="{C7BC9146-3320-3040-B365-C24E3C6EC8DA}" type="pres">
      <dgm:prSet presAssocID="{4DE4E0D6-1A3C-8F48-9A3F-D4A38806C4B3}" presName="parentText" presStyleLbl="node1" presStyleIdx="0" presStyleCnt="2">
        <dgm:presLayoutVars>
          <dgm:chMax val="0"/>
          <dgm:bulletEnabled val="1"/>
        </dgm:presLayoutVars>
      </dgm:prSet>
      <dgm:spPr bwMode="auto"/>
    </dgm:pt>
    <dgm:pt modelId="{2CE3D8AE-DBA7-2840-AB72-06EB986178EC}" type="pres">
      <dgm:prSet presAssocID="{4DE4E0D6-1A3C-8F48-9A3F-D4A38806C4B3}" presName="childText" presStyleLbl="revTx" presStyleIdx="0" presStyleCnt="2">
        <dgm:presLayoutVars>
          <dgm:bulletEnabled val="1"/>
        </dgm:presLayoutVars>
      </dgm:prSet>
      <dgm:spPr bwMode="auto"/>
    </dgm:pt>
    <dgm:pt modelId="{E968BF64-D041-8846-916F-A5296617E23D}" type="pres">
      <dgm:prSet presAssocID="{7284891C-8206-B444-85A8-AF4215365EE0}" presName="parentText" presStyleLbl="node1" presStyleIdx="1" presStyleCnt="2">
        <dgm:presLayoutVars>
          <dgm:chMax val="0"/>
          <dgm:bulletEnabled val="1"/>
        </dgm:presLayoutVars>
      </dgm:prSet>
      <dgm:spPr bwMode="auto"/>
    </dgm:pt>
    <dgm:pt modelId="{0497179A-6D4B-184F-A622-3C73FCBBFECD}" type="pres">
      <dgm:prSet presAssocID="{7284891C-8206-B444-85A8-AF4215365EE0}" presName="childText" presStyleLbl="revTx" presStyleIdx="1" presStyleCnt="2">
        <dgm:presLayoutVars>
          <dgm:bulletEnabled val="1"/>
        </dgm:presLayoutVars>
      </dgm:prSet>
      <dgm:spPr bwMode="auto"/>
    </dgm:pt>
  </dgm:ptLst>
  <dgm:cxnLst>
    <dgm:cxn modelId="{11611D10-32BE-0C46-A59B-1A82BB52FCD8}" type="presOf" srcId="{05978548-876B-EB4B-9052-B91D49FF767D}" destId="{0497179A-6D4B-184F-A622-3C73FCBBFECD}" srcOrd="0" destOrd="0" presId="urn:microsoft.com/office/officeart/2005/8/layout/vList2"/>
    <dgm:cxn modelId="{DCE04410-42F4-6547-A495-7C15F35B6A24}" type="presOf" srcId="{DF4B07A9-6AFB-6E49-825E-4C453F40CABC}" destId="{2CE3D8AE-DBA7-2840-AB72-06EB986178EC}" srcOrd="0" destOrd="2" presId="urn:microsoft.com/office/officeart/2005/8/layout/vList2"/>
    <dgm:cxn modelId="{0D92C01B-8517-784B-A257-C3148947B5C8}" type="presOf" srcId="{25D87F3D-FA6B-9444-94A6-F827BB89A623}" destId="{2CE3D8AE-DBA7-2840-AB72-06EB986178EC}" srcOrd="0" destOrd="1" presId="urn:microsoft.com/office/officeart/2005/8/layout/vList2"/>
    <dgm:cxn modelId="{FC66FA2A-3687-A14F-B233-20D1D9B8F0D2}" srcId="{50F7F654-BA58-274B-AB3F-79B585F7FBA1}" destId="{4DE4E0D6-1A3C-8F48-9A3F-D4A38806C4B3}" srcOrd="0" destOrd="0" parTransId="{7F9DB2AC-E115-6645-9A96-406D9C5CF071}" sibTransId="{B95F844D-4BD3-8C40-BB6A-3EA7C3E678AE}"/>
    <dgm:cxn modelId="{6FF41D45-E988-5A4F-8D32-4FAB3332C103}" type="presOf" srcId="{4DE4E0D6-1A3C-8F48-9A3F-D4A38806C4B3}" destId="{C7BC9146-3320-3040-B365-C24E3C6EC8DA}" srcOrd="0" destOrd="0" presId="urn:microsoft.com/office/officeart/2005/8/layout/vList2"/>
    <dgm:cxn modelId="{EF3A3260-00A0-8940-A633-94AB62CE85E4}" type="presOf" srcId="{37AF3C33-E1AD-1B48-8980-2BE5A57C3696}" destId="{2CE3D8AE-DBA7-2840-AB72-06EB986178EC}" srcOrd="0" destOrd="0" presId="urn:microsoft.com/office/officeart/2005/8/layout/vList2"/>
    <dgm:cxn modelId="{3790086A-B819-DC4A-85EE-E659F2B2F6FD}" type="presOf" srcId="{7284891C-8206-B444-85A8-AF4215365EE0}" destId="{E968BF64-D041-8846-916F-A5296617E23D}" srcOrd="0" destOrd="0" presId="urn:microsoft.com/office/officeart/2005/8/layout/vList2"/>
    <dgm:cxn modelId="{5720856E-9D32-5044-AC6B-3F991045C241}" srcId="{4DE4E0D6-1A3C-8F48-9A3F-D4A38806C4B3}" destId="{DF4B07A9-6AFB-6E49-825E-4C453F40CABC}" srcOrd="2" destOrd="0" parTransId="{962913E2-7CC9-1C47-A162-7D32C8F29717}" sibTransId="{B879D05B-B973-0E41-BF8E-8EA69ADF9F66}"/>
    <dgm:cxn modelId="{3BBF3B8C-A9A9-6143-88B5-749296725B05}" srcId="{50F7F654-BA58-274B-AB3F-79B585F7FBA1}" destId="{7284891C-8206-B444-85A8-AF4215365EE0}" srcOrd="1" destOrd="0" parTransId="{9BA29DFC-D499-5A42-84A6-C35637610F19}" sibTransId="{3651170F-69D5-8D47-88EF-B9A4B3B4105D}"/>
    <dgm:cxn modelId="{667A61A4-C722-F747-874A-0516E5279A1B}" srcId="{7284891C-8206-B444-85A8-AF4215365EE0}" destId="{05978548-876B-EB4B-9052-B91D49FF767D}" srcOrd="0" destOrd="0" parTransId="{58A09472-5D87-D34D-9071-E9B9E2224FB3}" sibTransId="{52B11B5B-6276-BA45-9190-DCDCC793434E}"/>
    <dgm:cxn modelId="{8FDBA6B7-076F-044D-83F8-2E9E86C2CA0A}" type="presOf" srcId="{50F7F654-BA58-274B-AB3F-79B585F7FBA1}" destId="{FB1BE073-6370-1445-8C11-845214BB0B62}" srcOrd="0" destOrd="0" presId="urn:microsoft.com/office/officeart/2005/8/layout/vList2"/>
    <dgm:cxn modelId="{7BDC09EC-5262-BD40-9559-FA0EE5449316}" srcId="{4DE4E0D6-1A3C-8F48-9A3F-D4A38806C4B3}" destId="{37AF3C33-E1AD-1B48-8980-2BE5A57C3696}" srcOrd="0" destOrd="0" parTransId="{5D84729F-71A6-D545-89E8-57E69A415D28}" sibTransId="{2793A2EF-2BB0-EC42-8837-C9480BB6FDAE}"/>
    <dgm:cxn modelId="{D27E0AF4-5DA9-0C4C-BE2D-80161DA00E92}" srcId="{4DE4E0D6-1A3C-8F48-9A3F-D4A38806C4B3}" destId="{25D87F3D-FA6B-9444-94A6-F827BB89A623}" srcOrd="1" destOrd="0" parTransId="{C2FB193B-2028-3347-BB7F-F7143F5DB659}" sibTransId="{44E464F7-805A-2C4D-AE7B-2DA88BAD14BD}"/>
    <dgm:cxn modelId="{7A395E05-D6F5-8641-B57B-5A15159D0D66}" type="presParOf" srcId="{FB1BE073-6370-1445-8C11-845214BB0B62}" destId="{C7BC9146-3320-3040-B365-C24E3C6EC8DA}" srcOrd="0" destOrd="0" presId="urn:microsoft.com/office/officeart/2005/8/layout/vList2"/>
    <dgm:cxn modelId="{8E546183-42DF-694E-9F7C-AD62AE55835A}" type="presParOf" srcId="{FB1BE073-6370-1445-8C11-845214BB0B62}" destId="{2CE3D8AE-DBA7-2840-AB72-06EB986178EC}" srcOrd="1" destOrd="0" presId="urn:microsoft.com/office/officeart/2005/8/layout/vList2"/>
    <dgm:cxn modelId="{F75BC27C-4A56-0043-843A-99E3865C7E59}" type="presParOf" srcId="{FB1BE073-6370-1445-8C11-845214BB0B62}" destId="{E968BF64-D041-8846-916F-A5296617E23D}" srcOrd="2" destOrd="0" presId="urn:microsoft.com/office/officeart/2005/8/layout/vList2"/>
    <dgm:cxn modelId="{3B289656-E023-594C-AA32-15AA2D02F87C}" type="presParOf" srcId="{FB1BE073-6370-1445-8C11-845214BB0B62}" destId="{0497179A-6D4B-184F-A622-3C73FCBBFEC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BF6A60-2472-074C-955C-84327B29C2D1}" type="doc">
      <dgm:prSet loTypeId="urn:microsoft.com/office/officeart/2005/8/layout/vProcess5" loCatId="list" qsTypeId="urn:microsoft.com/office/officeart/2005/8/quickstyle/simple1#5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43084B4C-590B-CC4E-8229-1C61E3AF073F}">
      <dgm:prSet phldrT="" custT="1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sz="2400" dirty="0">
              <a:solidFill>
                <a:schemeClr val="tx1"/>
              </a:solidFill>
            </a:rPr>
            <a:t>Can be integrated with a Learning Platform</a:t>
          </a:r>
          <a:endParaRPr sz="2400" dirty="0">
            <a:solidFill>
              <a:schemeClr val="tx1"/>
            </a:solidFill>
          </a:endParaRPr>
        </a:p>
      </dgm:t>
    </dgm:pt>
    <dgm:pt modelId="{34990189-DC73-9C47-B58E-8A2594D199BD}" type="parTrans" cxnId="{F644C807-53A8-684A-93D7-9E0F1781516B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F6A32BE1-5CEE-0648-ABCB-F041A2AC77BA}" type="sibTrans" cxnId="{F644C807-53A8-684A-93D7-9E0F1781516B}">
      <dgm:prSet custT="1"/>
      <dgm:spPr bwMode="auto"/>
      <dgm:t>
        <a:bodyPr/>
        <a:lstStyle/>
        <a:p>
          <a:pPr>
            <a:defRPr/>
          </a:pPr>
          <a:endParaRPr lang="en-GB" sz="3600">
            <a:solidFill>
              <a:schemeClr val="tx1"/>
            </a:solidFill>
          </a:endParaRPr>
        </a:p>
      </dgm:t>
    </dgm:pt>
    <dgm:pt modelId="{E59946F8-1FD8-1143-A22C-1381F1492661}">
      <dgm:prSet phldrT="" custT="1"/>
      <dgm:spPr bwMode="auto"/>
      <dgm:t>
        <a:bodyPr/>
        <a:lstStyle/>
        <a:p>
          <a:pPr>
            <a:defRPr/>
          </a:pPr>
          <a:r>
            <a:rPr lang="en-GB" sz="2400" dirty="0">
              <a:solidFill>
                <a:schemeClr val="tx1"/>
              </a:solidFill>
            </a:rPr>
            <a:t>Prepare the image using templates</a:t>
          </a:r>
          <a:endParaRPr sz="2400" dirty="0">
            <a:solidFill>
              <a:schemeClr val="tx1"/>
            </a:solidFill>
          </a:endParaRPr>
        </a:p>
      </dgm:t>
    </dgm:pt>
    <dgm:pt modelId="{6B36C1E8-E83A-3648-8121-B0B517C9FCB0}" type="parTrans" cxnId="{03DA1FB4-9DA8-FA43-A3CC-836044763783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DB849CA5-5A7B-E947-BCBC-64AF84B978BB}" type="sibTrans" cxnId="{03DA1FB4-9DA8-FA43-A3CC-836044763783}">
      <dgm:prSet custT="1"/>
      <dgm:spPr bwMode="auto"/>
      <dgm:t>
        <a:bodyPr/>
        <a:lstStyle/>
        <a:p>
          <a:pPr>
            <a:defRPr/>
          </a:pPr>
          <a:endParaRPr lang="en-GB" sz="3600">
            <a:solidFill>
              <a:schemeClr val="tx1"/>
            </a:solidFill>
          </a:endParaRPr>
        </a:p>
      </dgm:t>
    </dgm:pt>
    <dgm:pt modelId="{0F20A3C3-1F77-E14B-B70D-980C768387D0}">
      <dgm:prSet phldrT="" custT="1"/>
      <dgm:spPr bwMode="auto"/>
      <dgm:t>
        <a:bodyPr/>
        <a:lstStyle/>
        <a:p>
          <a:pPr>
            <a:defRPr/>
          </a:pPr>
          <a:r>
            <a:rPr lang="en-GB" sz="2400" dirty="0">
              <a:solidFill>
                <a:schemeClr val="tx1"/>
              </a:solidFill>
            </a:rPr>
            <a:t>Fill out the badge details</a:t>
          </a:r>
          <a:endParaRPr sz="2400" dirty="0">
            <a:solidFill>
              <a:schemeClr val="tx1"/>
            </a:solidFill>
          </a:endParaRPr>
        </a:p>
      </dgm:t>
    </dgm:pt>
    <dgm:pt modelId="{D33F2DFA-E136-E145-A2A4-94E751B31D81}" type="parTrans" cxnId="{B0F4A36D-3FEB-EB44-9BC0-E83A1CEFBF6A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20AE6C81-8EA0-3446-93F1-B212AD1CF7DD}" type="sibTrans" cxnId="{B0F4A36D-3FEB-EB44-9BC0-E83A1CEFBF6A}">
      <dgm:prSet custT="1"/>
      <dgm:spPr bwMode="auto"/>
      <dgm:t>
        <a:bodyPr/>
        <a:lstStyle/>
        <a:p>
          <a:pPr>
            <a:defRPr/>
          </a:pPr>
          <a:endParaRPr lang="en-GB" sz="3600">
            <a:solidFill>
              <a:schemeClr val="tx1"/>
            </a:solidFill>
          </a:endParaRPr>
        </a:p>
      </dgm:t>
    </dgm:pt>
    <dgm:pt modelId="{E57B8B61-5AE0-6B40-B0B4-D55FF3EB04C6}">
      <dgm:prSet phldrT="" custT="1"/>
      <dgm:spPr bwMode="auto"/>
      <dgm:t>
        <a:bodyPr/>
        <a:lstStyle/>
        <a:p>
          <a:pPr>
            <a:defRPr/>
          </a:pPr>
          <a:r>
            <a:rPr lang="en-GB" sz="2400" dirty="0">
              <a:solidFill>
                <a:schemeClr val="bg1"/>
              </a:solidFill>
            </a:rPr>
            <a:t>Issuing criteria</a:t>
          </a:r>
          <a:endParaRPr sz="2400" dirty="0">
            <a:solidFill>
              <a:schemeClr val="bg1"/>
            </a:solidFill>
          </a:endParaRPr>
        </a:p>
      </dgm:t>
    </dgm:pt>
    <dgm:pt modelId="{72A2E9F9-3E74-1842-9D9C-AD7300BB608F}" type="parTrans" cxnId="{27B22A4F-47EB-8F45-BA76-308E5615E4BB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DAFC0C6C-D587-DE46-BE9E-151FDDE9C508}" type="sibTrans" cxnId="{27B22A4F-47EB-8F45-BA76-308E5615E4BB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E7E0A96A-3A28-754C-8DFD-79684A297BFB}">
      <dgm:prSet phldrT="" custT="1"/>
      <dgm:spPr bwMode="auto"/>
      <dgm:t>
        <a:bodyPr/>
        <a:lstStyle/>
        <a:p>
          <a:pPr>
            <a:defRPr/>
          </a:pPr>
          <a:r>
            <a:rPr lang="en-GB" sz="1800" dirty="0">
              <a:solidFill>
                <a:schemeClr val="bg1"/>
              </a:solidFill>
            </a:rPr>
            <a:t>Manual</a:t>
          </a:r>
          <a:endParaRPr sz="1800" dirty="0">
            <a:solidFill>
              <a:schemeClr val="bg1"/>
            </a:solidFill>
          </a:endParaRPr>
        </a:p>
      </dgm:t>
    </dgm:pt>
    <dgm:pt modelId="{AA563C8B-20E4-F74C-8376-44D376F4EA01}" type="parTrans" cxnId="{7F47A43F-FFB5-6B4F-A1EC-2EEBB09C9F2F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F7C3DC8E-66FD-6941-8247-185C8EF964B3}" type="sibTrans" cxnId="{7F47A43F-FFB5-6B4F-A1EC-2EEBB09C9F2F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20C98596-0968-304A-AB77-D05D61FF3841}">
      <dgm:prSet phldrT="" custT="1"/>
      <dgm:spPr bwMode="auto"/>
      <dgm:t>
        <a:bodyPr/>
        <a:lstStyle/>
        <a:p>
          <a:pPr>
            <a:defRPr/>
          </a:pPr>
          <a:r>
            <a:rPr lang="en-GB" sz="1800" dirty="0">
              <a:solidFill>
                <a:schemeClr val="bg1"/>
              </a:solidFill>
            </a:rPr>
            <a:t>Automatic </a:t>
          </a:r>
          <a:endParaRPr sz="1800" dirty="0">
            <a:solidFill>
              <a:schemeClr val="bg1"/>
            </a:solidFill>
          </a:endParaRPr>
        </a:p>
      </dgm:t>
    </dgm:pt>
    <dgm:pt modelId="{D3F89AEA-6A1E-7F4B-832F-00C080A2607E}" type="parTrans" cxnId="{197C93D3-2C00-1443-9A47-AB01904EBE3C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CABEBCCD-9886-4440-B9E3-9AE09C6DE8C0}" type="sibTrans" cxnId="{197C93D3-2C00-1443-9A47-AB01904EBE3C}">
      <dgm:prSet/>
      <dgm:spPr bwMode="auto"/>
      <dgm:t>
        <a:bodyPr/>
        <a:lstStyle/>
        <a:p>
          <a:pPr>
            <a:defRPr/>
          </a:pPr>
          <a:endParaRPr lang="en-GB" sz="2400">
            <a:solidFill>
              <a:schemeClr val="tx1"/>
            </a:solidFill>
          </a:endParaRPr>
        </a:p>
      </dgm:t>
    </dgm:pt>
    <dgm:pt modelId="{C364D7DF-18F1-8B4C-A3C6-A5837F9C9127}" type="pres">
      <dgm:prSet presAssocID="{12BF6A60-2472-074C-955C-84327B29C2D1}" presName="outerComposite" presStyleCnt="0">
        <dgm:presLayoutVars>
          <dgm:chMax val="5"/>
          <dgm:dir/>
          <dgm:resizeHandles val="exact"/>
        </dgm:presLayoutVars>
      </dgm:prSet>
      <dgm:spPr bwMode="auto"/>
    </dgm:pt>
    <dgm:pt modelId="{0A4956CB-4C4F-C04A-A62F-9C9127476770}" type="pres">
      <dgm:prSet presAssocID="{12BF6A60-2472-074C-955C-84327B29C2D1}" presName="dummyMaxCanvas" presStyleCnt="0">
        <dgm:presLayoutVars/>
      </dgm:prSet>
      <dgm:spPr bwMode="auto"/>
    </dgm:pt>
    <dgm:pt modelId="{28CB9FD3-1FEB-2748-BD36-03166E615A5E}" type="pres">
      <dgm:prSet presAssocID="{12BF6A60-2472-074C-955C-84327B29C2D1}" presName="FourNodes_1" presStyleLbl="node1" presStyleIdx="0" presStyleCnt="4">
        <dgm:presLayoutVars>
          <dgm:bulletEnabled val="1"/>
        </dgm:presLayoutVars>
      </dgm:prSet>
      <dgm:spPr bwMode="auto"/>
    </dgm:pt>
    <dgm:pt modelId="{C38B6910-95DC-214B-99D3-F79D0EAD71A6}" type="pres">
      <dgm:prSet presAssocID="{12BF6A60-2472-074C-955C-84327B29C2D1}" presName="FourNodes_2" presStyleLbl="node1" presStyleIdx="1" presStyleCnt="4">
        <dgm:presLayoutVars>
          <dgm:bulletEnabled val="1"/>
        </dgm:presLayoutVars>
      </dgm:prSet>
      <dgm:spPr bwMode="auto"/>
    </dgm:pt>
    <dgm:pt modelId="{B0134029-C1B7-BB44-A332-69B3B3B76E22}" type="pres">
      <dgm:prSet presAssocID="{12BF6A60-2472-074C-955C-84327B29C2D1}" presName="FourNodes_3" presStyleLbl="node1" presStyleIdx="2" presStyleCnt="4">
        <dgm:presLayoutVars>
          <dgm:bulletEnabled val="1"/>
        </dgm:presLayoutVars>
      </dgm:prSet>
      <dgm:spPr bwMode="auto"/>
    </dgm:pt>
    <dgm:pt modelId="{377A8695-7628-7845-9BE5-F4F64FE80475}" type="pres">
      <dgm:prSet presAssocID="{12BF6A60-2472-074C-955C-84327B29C2D1}" presName="FourNodes_4" presStyleLbl="node1" presStyleIdx="3" presStyleCnt="4">
        <dgm:presLayoutVars>
          <dgm:bulletEnabled val="1"/>
        </dgm:presLayoutVars>
      </dgm:prSet>
      <dgm:spPr bwMode="auto"/>
    </dgm:pt>
    <dgm:pt modelId="{A17A2454-F4BA-C546-86B3-F052F1D9E78A}" type="pres">
      <dgm:prSet presAssocID="{12BF6A60-2472-074C-955C-84327B29C2D1}" presName="FourConn_1-2" presStyleLbl="fgAccFollowNode1" presStyleIdx="0" presStyleCnt="3">
        <dgm:presLayoutVars>
          <dgm:bulletEnabled val="1"/>
        </dgm:presLayoutVars>
      </dgm:prSet>
      <dgm:spPr bwMode="auto"/>
    </dgm:pt>
    <dgm:pt modelId="{A1EA0A66-3B9F-024E-9AD8-F57067004F34}" type="pres">
      <dgm:prSet presAssocID="{12BF6A60-2472-074C-955C-84327B29C2D1}" presName="FourConn_2-3" presStyleLbl="fgAccFollowNode1" presStyleIdx="1" presStyleCnt="3">
        <dgm:presLayoutVars>
          <dgm:bulletEnabled val="1"/>
        </dgm:presLayoutVars>
      </dgm:prSet>
      <dgm:spPr bwMode="auto"/>
    </dgm:pt>
    <dgm:pt modelId="{0328878F-8643-5F42-AC8D-D7B66A4FE1AE}" type="pres">
      <dgm:prSet presAssocID="{12BF6A60-2472-074C-955C-84327B29C2D1}" presName="FourConn_3-4" presStyleLbl="fgAccFollowNode1" presStyleIdx="2" presStyleCnt="3">
        <dgm:presLayoutVars>
          <dgm:bulletEnabled val="1"/>
        </dgm:presLayoutVars>
      </dgm:prSet>
      <dgm:spPr bwMode="auto"/>
    </dgm:pt>
    <dgm:pt modelId="{D09BD324-9F7A-F145-9E41-99B45640B076}" type="pres">
      <dgm:prSet presAssocID="{12BF6A60-2472-074C-955C-84327B29C2D1}" presName="FourNodes_1_text" presStyleLbl="node1" presStyleIdx="3" presStyleCnt="4">
        <dgm:presLayoutVars>
          <dgm:bulletEnabled val="1"/>
        </dgm:presLayoutVars>
      </dgm:prSet>
      <dgm:spPr bwMode="auto"/>
    </dgm:pt>
    <dgm:pt modelId="{A46488EE-E9B8-D042-B171-94417F600CE6}" type="pres">
      <dgm:prSet presAssocID="{12BF6A60-2472-074C-955C-84327B29C2D1}" presName="FourNodes_2_text" presStyleLbl="node1" presStyleIdx="3" presStyleCnt="4">
        <dgm:presLayoutVars>
          <dgm:bulletEnabled val="1"/>
        </dgm:presLayoutVars>
      </dgm:prSet>
      <dgm:spPr bwMode="auto"/>
    </dgm:pt>
    <dgm:pt modelId="{3957A026-A928-8849-90C8-C0390B39D4AE}" type="pres">
      <dgm:prSet presAssocID="{12BF6A60-2472-074C-955C-84327B29C2D1}" presName="FourNodes_3_text" presStyleLbl="node1" presStyleIdx="3" presStyleCnt="4">
        <dgm:presLayoutVars>
          <dgm:bulletEnabled val="1"/>
        </dgm:presLayoutVars>
      </dgm:prSet>
      <dgm:spPr bwMode="auto"/>
    </dgm:pt>
    <dgm:pt modelId="{4B5BD802-E5E6-034D-8581-CB09D2EFFA2F}" type="pres">
      <dgm:prSet presAssocID="{12BF6A60-2472-074C-955C-84327B29C2D1}" presName="FourNodes_4_text" presStyleLbl="node1" presStyleIdx="3" presStyleCnt="4">
        <dgm:presLayoutVars>
          <dgm:bulletEnabled val="1"/>
        </dgm:presLayoutVars>
      </dgm:prSet>
      <dgm:spPr bwMode="auto"/>
    </dgm:pt>
  </dgm:ptLst>
  <dgm:cxnLst>
    <dgm:cxn modelId="{F644C807-53A8-684A-93D7-9E0F1781516B}" srcId="{12BF6A60-2472-074C-955C-84327B29C2D1}" destId="{43084B4C-590B-CC4E-8229-1C61E3AF073F}" srcOrd="0" destOrd="0" parTransId="{34990189-DC73-9C47-B58E-8A2594D199BD}" sibTransId="{F6A32BE1-5CEE-0648-ABCB-F041A2AC77BA}"/>
    <dgm:cxn modelId="{6A4C651A-5CC8-F44B-ACB0-1F8A93B8D3BF}" type="presOf" srcId="{E59946F8-1FD8-1143-A22C-1381F1492661}" destId="{C38B6910-95DC-214B-99D3-F79D0EAD71A6}" srcOrd="0" destOrd="0" presId="urn:microsoft.com/office/officeart/2005/8/layout/vProcess5"/>
    <dgm:cxn modelId="{7F47A43F-FFB5-6B4F-A1EC-2EEBB09C9F2F}" srcId="{E57B8B61-5AE0-6B40-B0B4-D55FF3EB04C6}" destId="{E7E0A96A-3A28-754C-8DFD-79684A297BFB}" srcOrd="0" destOrd="0" parTransId="{AA563C8B-20E4-F74C-8376-44D376F4EA01}" sibTransId="{F7C3DC8E-66FD-6941-8247-185C8EF964B3}"/>
    <dgm:cxn modelId="{F99C3848-54DC-8645-B8CE-6E8B08D1C867}" type="presOf" srcId="{12BF6A60-2472-074C-955C-84327B29C2D1}" destId="{C364D7DF-18F1-8B4C-A3C6-A5837F9C9127}" srcOrd="0" destOrd="0" presId="urn:microsoft.com/office/officeart/2005/8/layout/vProcess5"/>
    <dgm:cxn modelId="{C54F894C-52D3-5949-9EC6-A29BD6252155}" type="presOf" srcId="{20C98596-0968-304A-AB77-D05D61FF3841}" destId="{377A8695-7628-7845-9BE5-F4F64FE80475}" srcOrd="0" destOrd="2" presId="urn:microsoft.com/office/officeart/2005/8/layout/vProcess5"/>
    <dgm:cxn modelId="{27B22A4F-47EB-8F45-BA76-308E5615E4BB}" srcId="{12BF6A60-2472-074C-955C-84327B29C2D1}" destId="{E57B8B61-5AE0-6B40-B0B4-D55FF3EB04C6}" srcOrd="3" destOrd="0" parTransId="{72A2E9F9-3E74-1842-9D9C-AD7300BB608F}" sibTransId="{DAFC0C6C-D587-DE46-BE9E-151FDDE9C508}"/>
    <dgm:cxn modelId="{055E4553-F1F9-F64D-BFDB-D0DBC927F3DF}" type="presOf" srcId="{0F20A3C3-1F77-E14B-B70D-980C768387D0}" destId="{3957A026-A928-8849-90C8-C0390B39D4AE}" srcOrd="1" destOrd="0" presId="urn:microsoft.com/office/officeart/2005/8/layout/vProcess5"/>
    <dgm:cxn modelId="{777AC061-06E7-1A41-82CC-EE26D41711CB}" type="presOf" srcId="{E57B8B61-5AE0-6B40-B0B4-D55FF3EB04C6}" destId="{377A8695-7628-7845-9BE5-F4F64FE80475}" srcOrd="0" destOrd="0" presId="urn:microsoft.com/office/officeart/2005/8/layout/vProcess5"/>
    <dgm:cxn modelId="{B0F4A36D-3FEB-EB44-9BC0-E83A1CEFBF6A}" srcId="{12BF6A60-2472-074C-955C-84327B29C2D1}" destId="{0F20A3C3-1F77-E14B-B70D-980C768387D0}" srcOrd="2" destOrd="0" parTransId="{D33F2DFA-E136-E145-A2A4-94E751B31D81}" sibTransId="{20AE6C81-8EA0-3446-93F1-B212AD1CF7DD}"/>
    <dgm:cxn modelId="{74871E89-A84C-C74B-BDC5-6D3958ABDA34}" type="presOf" srcId="{20AE6C81-8EA0-3446-93F1-B212AD1CF7DD}" destId="{0328878F-8643-5F42-AC8D-D7B66A4FE1AE}" srcOrd="0" destOrd="0" presId="urn:microsoft.com/office/officeart/2005/8/layout/vProcess5"/>
    <dgm:cxn modelId="{4B32398C-63B8-0F42-8927-10DB9B10497C}" type="presOf" srcId="{43084B4C-590B-CC4E-8229-1C61E3AF073F}" destId="{28CB9FD3-1FEB-2748-BD36-03166E615A5E}" srcOrd="0" destOrd="0" presId="urn:microsoft.com/office/officeart/2005/8/layout/vProcess5"/>
    <dgm:cxn modelId="{6CB92A98-138B-3747-BC96-5ABD8C321726}" type="presOf" srcId="{DB849CA5-5A7B-E947-BCBC-64AF84B978BB}" destId="{A1EA0A66-3B9F-024E-9AD8-F57067004F34}" srcOrd="0" destOrd="0" presId="urn:microsoft.com/office/officeart/2005/8/layout/vProcess5"/>
    <dgm:cxn modelId="{694A85A8-3170-5843-8128-ED916ACFA836}" type="presOf" srcId="{E7E0A96A-3A28-754C-8DFD-79684A297BFB}" destId="{4B5BD802-E5E6-034D-8581-CB09D2EFFA2F}" srcOrd="1" destOrd="1" presId="urn:microsoft.com/office/officeart/2005/8/layout/vProcess5"/>
    <dgm:cxn modelId="{03DA1FB4-9DA8-FA43-A3CC-836044763783}" srcId="{12BF6A60-2472-074C-955C-84327B29C2D1}" destId="{E59946F8-1FD8-1143-A22C-1381F1492661}" srcOrd="1" destOrd="0" parTransId="{6B36C1E8-E83A-3648-8121-B0B517C9FCB0}" sibTransId="{DB849CA5-5A7B-E947-BCBC-64AF84B978BB}"/>
    <dgm:cxn modelId="{73DD12BB-1886-EE43-9BF8-9397FBB3F80A}" type="presOf" srcId="{E59946F8-1FD8-1143-A22C-1381F1492661}" destId="{A46488EE-E9B8-D042-B171-94417F600CE6}" srcOrd="1" destOrd="0" presId="urn:microsoft.com/office/officeart/2005/8/layout/vProcess5"/>
    <dgm:cxn modelId="{B3DE2FD1-E8F2-0044-9B47-8FDDBF8F4524}" type="presOf" srcId="{20C98596-0968-304A-AB77-D05D61FF3841}" destId="{4B5BD802-E5E6-034D-8581-CB09D2EFFA2F}" srcOrd="1" destOrd="2" presId="urn:microsoft.com/office/officeart/2005/8/layout/vProcess5"/>
    <dgm:cxn modelId="{197C93D3-2C00-1443-9A47-AB01904EBE3C}" srcId="{E57B8B61-5AE0-6B40-B0B4-D55FF3EB04C6}" destId="{20C98596-0968-304A-AB77-D05D61FF3841}" srcOrd="1" destOrd="0" parTransId="{D3F89AEA-6A1E-7F4B-832F-00C080A2607E}" sibTransId="{CABEBCCD-9886-4440-B9E3-9AE09C6DE8C0}"/>
    <dgm:cxn modelId="{D71B9AEE-CD10-FA45-BC7E-1492A5486747}" type="presOf" srcId="{0F20A3C3-1F77-E14B-B70D-980C768387D0}" destId="{B0134029-C1B7-BB44-A332-69B3B3B76E22}" srcOrd="0" destOrd="0" presId="urn:microsoft.com/office/officeart/2005/8/layout/vProcess5"/>
    <dgm:cxn modelId="{267580F1-D082-CC49-B795-EA20A969E159}" type="presOf" srcId="{E7E0A96A-3A28-754C-8DFD-79684A297BFB}" destId="{377A8695-7628-7845-9BE5-F4F64FE80475}" srcOrd="0" destOrd="1" presId="urn:microsoft.com/office/officeart/2005/8/layout/vProcess5"/>
    <dgm:cxn modelId="{1949DDF2-E2A2-BF40-A7D6-08924401E962}" type="presOf" srcId="{E57B8B61-5AE0-6B40-B0B4-D55FF3EB04C6}" destId="{4B5BD802-E5E6-034D-8581-CB09D2EFFA2F}" srcOrd="1" destOrd="0" presId="urn:microsoft.com/office/officeart/2005/8/layout/vProcess5"/>
    <dgm:cxn modelId="{C805FDFC-36C0-AF49-987C-1DDB147C58B8}" type="presOf" srcId="{43084B4C-590B-CC4E-8229-1C61E3AF073F}" destId="{D09BD324-9F7A-F145-9E41-99B45640B076}" srcOrd="1" destOrd="0" presId="urn:microsoft.com/office/officeart/2005/8/layout/vProcess5"/>
    <dgm:cxn modelId="{412265FD-59F4-F84D-AB12-FC3DF3249343}" type="presOf" srcId="{F6A32BE1-5CEE-0648-ABCB-F041A2AC77BA}" destId="{A17A2454-F4BA-C546-86B3-F052F1D9E78A}" srcOrd="0" destOrd="0" presId="urn:microsoft.com/office/officeart/2005/8/layout/vProcess5"/>
    <dgm:cxn modelId="{2F5E00F6-1F42-124E-BDEC-5465E0A68E71}" type="presParOf" srcId="{C364D7DF-18F1-8B4C-A3C6-A5837F9C9127}" destId="{0A4956CB-4C4F-C04A-A62F-9C9127476770}" srcOrd="0" destOrd="0" presId="urn:microsoft.com/office/officeart/2005/8/layout/vProcess5"/>
    <dgm:cxn modelId="{9E0B389F-9F24-284F-A111-D40ED55B0464}" type="presParOf" srcId="{C364D7DF-18F1-8B4C-A3C6-A5837F9C9127}" destId="{28CB9FD3-1FEB-2748-BD36-03166E615A5E}" srcOrd="1" destOrd="0" presId="urn:microsoft.com/office/officeart/2005/8/layout/vProcess5"/>
    <dgm:cxn modelId="{98CAFD75-CCBE-384C-B692-CC80D7E436BE}" type="presParOf" srcId="{C364D7DF-18F1-8B4C-A3C6-A5837F9C9127}" destId="{C38B6910-95DC-214B-99D3-F79D0EAD71A6}" srcOrd="2" destOrd="0" presId="urn:microsoft.com/office/officeart/2005/8/layout/vProcess5"/>
    <dgm:cxn modelId="{AD3BE0BC-4056-E144-BABD-91B812A22005}" type="presParOf" srcId="{C364D7DF-18F1-8B4C-A3C6-A5837F9C9127}" destId="{B0134029-C1B7-BB44-A332-69B3B3B76E22}" srcOrd="3" destOrd="0" presId="urn:microsoft.com/office/officeart/2005/8/layout/vProcess5"/>
    <dgm:cxn modelId="{CCAD135E-1A48-3F40-AC79-4E0D156A3DD7}" type="presParOf" srcId="{C364D7DF-18F1-8B4C-A3C6-A5837F9C9127}" destId="{377A8695-7628-7845-9BE5-F4F64FE80475}" srcOrd="4" destOrd="0" presId="urn:microsoft.com/office/officeart/2005/8/layout/vProcess5"/>
    <dgm:cxn modelId="{9CEF3ED9-A0AA-0947-BC3C-093B5FDC5AC2}" type="presParOf" srcId="{C364D7DF-18F1-8B4C-A3C6-A5837F9C9127}" destId="{A17A2454-F4BA-C546-86B3-F052F1D9E78A}" srcOrd="5" destOrd="0" presId="urn:microsoft.com/office/officeart/2005/8/layout/vProcess5"/>
    <dgm:cxn modelId="{219CD7CD-243B-764C-8916-A6518FDA0BD9}" type="presParOf" srcId="{C364D7DF-18F1-8B4C-A3C6-A5837F9C9127}" destId="{A1EA0A66-3B9F-024E-9AD8-F57067004F34}" srcOrd="6" destOrd="0" presId="urn:microsoft.com/office/officeart/2005/8/layout/vProcess5"/>
    <dgm:cxn modelId="{2DF48A62-538D-A044-8DF8-8BE2CCA7FBAC}" type="presParOf" srcId="{C364D7DF-18F1-8B4C-A3C6-A5837F9C9127}" destId="{0328878F-8643-5F42-AC8D-D7B66A4FE1AE}" srcOrd="7" destOrd="0" presId="urn:microsoft.com/office/officeart/2005/8/layout/vProcess5"/>
    <dgm:cxn modelId="{889F002B-73EE-CA40-BE47-EE13D6BB17B9}" type="presParOf" srcId="{C364D7DF-18F1-8B4C-A3C6-A5837F9C9127}" destId="{D09BD324-9F7A-F145-9E41-99B45640B076}" srcOrd="8" destOrd="0" presId="urn:microsoft.com/office/officeart/2005/8/layout/vProcess5"/>
    <dgm:cxn modelId="{4D994713-6043-3545-8577-79739AC639D4}" type="presParOf" srcId="{C364D7DF-18F1-8B4C-A3C6-A5837F9C9127}" destId="{A46488EE-E9B8-D042-B171-94417F600CE6}" srcOrd="9" destOrd="0" presId="urn:microsoft.com/office/officeart/2005/8/layout/vProcess5"/>
    <dgm:cxn modelId="{427CBB03-401B-3041-8C7E-661AD93F00B3}" type="presParOf" srcId="{C364D7DF-18F1-8B4C-A3C6-A5837F9C9127}" destId="{3957A026-A928-8849-90C8-C0390B39D4AE}" srcOrd="10" destOrd="0" presId="urn:microsoft.com/office/officeart/2005/8/layout/vProcess5"/>
    <dgm:cxn modelId="{521D21DF-B7BA-E347-BD03-10E69E8005B6}" type="presParOf" srcId="{C364D7DF-18F1-8B4C-A3C6-A5837F9C9127}" destId="{4B5BD802-E5E6-034D-8581-CB09D2EFFA2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42D57B2-3348-904F-AA13-AFEA2A487B67}" type="doc">
      <dgm:prSet loTypeId="urn:microsoft.com/office/officeart/2005/8/layout/vList2" loCatId="list" qsTypeId="urn:microsoft.com/office/officeart/2005/8/quickstyle/simple1#6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739B4912-62A4-2941-9883-E37C393DF43F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standardised </a:t>
          </a:r>
          <a:endParaRPr dirty="0">
            <a:solidFill>
              <a:schemeClr val="tx1"/>
            </a:solidFill>
          </a:endParaRPr>
        </a:p>
      </dgm:t>
    </dgm:pt>
    <dgm:pt modelId="{8F54EA82-6292-BB47-B725-B14846B16EE7}" type="parTrans" cxnId="{D224E2AA-0BE3-0245-BBA4-E7A373228C9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C47E09C1-E25F-F04D-B999-55F1A15DB914}" type="sibTrans" cxnId="{D224E2AA-0BE3-0245-BBA4-E7A373228C9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3B718A25-1284-5A4A-A157-7195026652D3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tamperproof </a:t>
          </a:r>
          <a:endParaRPr dirty="0">
            <a:solidFill>
              <a:schemeClr val="tx1"/>
            </a:solidFill>
          </a:endParaRPr>
        </a:p>
      </dgm:t>
    </dgm:pt>
    <dgm:pt modelId="{F020321F-DB3A-5048-819B-CE64A71E733B}" type="parTrans" cxnId="{E4DBB465-A5DF-2A47-9C38-BC5ADEEF80F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86DE9AC7-5DA6-2E41-9589-65F89350B210}" type="sibTrans" cxnId="{E4DBB465-A5DF-2A47-9C38-BC5ADEEF80F6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BF0C38B9-E3DF-394C-901C-DFFFC5130E5F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electronic documents </a:t>
          </a:r>
          <a:endParaRPr dirty="0">
            <a:solidFill>
              <a:schemeClr val="tx1"/>
            </a:solidFill>
          </a:endParaRPr>
        </a:p>
      </dgm:t>
    </dgm:pt>
    <dgm:pt modelId="{4C42CE74-E132-1C48-AFD5-C83F0E47AE26}" type="parTrans" cxnId="{3C1B263A-8BF2-6649-BF36-7079BDC3407A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F980BE08-4985-3B49-8E9B-A4A0EB24F377}" type="sibTrans" cxnId="{3C1B263A-8BF2-6649-BF36-7079BDC3407A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AF1FC34A-5AFC-FA4C-933E-2C41745ECDED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bg1"/>
              </a:solidFill>
            </a:rPr>
            <a:t>describing that their owner </a:t>
          </a:r>
          <a:endParaRPr dirty="0">
            <a:solidFill>
              <a:schemeClr val="bg1"/>
            </a:solidFill>
          </a:endParaRPr>
        </a:p>
      </dgm:t>
    </dgm:pt>
    <dgm:pt modelId="{870067C9-2189-B74A-A47E-610C06660780}" type="parTrans" cxnId="{10F32DAD-19AE-1549-A690-EB0246871837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50FB9330-BB03-B847-8012-4B8D0EE98967}" type="sibTrans" cxnId="{10F32DAD-19AE-1549-A690-EB0246871837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DC67284E-F52E-2841-ABC4-A30EF19CAB85}">
      <dgm:prSet phldrT=""/>
      <dgm:spPr bwMode="auto"/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has certain skills or has achieved certain learning outcomes </a:t>
          </a:r>
          <a:endParaRPr dirty="0">
            <a:solidFill>
              <a:schemeClr val="tx1"/>
            </a:solidFill>
          </a:endParaRPr>
        </a:p>
      </dgm:t>
    </dgm:pt>
    <dgm:pt modelId="{832782BA-4767-C049-95D0-DA0403511FBB}" type="parTrans" cxnId="{8C3E8DB9-5666-DA4E-9F7E-176CBDAD15B3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4246F59D-D88D-FC4B-9104-1DF0A162EC6A}" type="sibTrans" cxnId="{8C3E8DB9-5666-DA4E-9F7E-176CBDAD15B3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23EAE3F8-4E96-E949-A812-B563923D3E79}">
      <dgm:prSet phldrT=""/>
      <dgm:spPr bwMode="auto">
        <a:solidFill>
          <a:schemeClr val="accent1"/>
        </a:solidFill>
      </dgm:spPr>
      <dgm:t>
        <a:bodyPr/>
        <a:lstStyle/>
        <a:p>
          <a:pPr>
            <a:defRPr/>
          </a:pPr>
          <a:r>
            <a:rPr lang="en-GB" dirty="0">
              <a:solidFill>
                <a:schemeClr val="tx1"/>
              </a:solidFill>
            </a:rPr>
            <a:t>through formal, non-formal or informal learning context</a:t>
          </a:r>
          <a:endParaRPr dirty="0">
            <a:solidFill>
              <a:schemeClr val="tx1"/>
            </a:solidFill>
          </a:endParaRPr>
        </a:p>
      </dgm:t>
    </dgm:pt>
    <dgm:pt modelId="{3C8AC345-CB51-FD4F-B2FC-A5DA13D0D165}" type="parTrans" cxnId="{D08023ED-BDCD-564D-B859-7371C8067407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BE851E0B-E7F5-034F-8852-9D593B091816}" type="sibTrans" cxnId="{D08023ED-BDCD-564D-B859-7371C8067407}">
      <dgm:prSet/>
      <dgm:spPr bwMode="auto"/>
      <dgm:t>
        <a:bodyPr/>
        <a:lstStyle/>
        <a:p>
          <a:pPr>
            <a:defRPr/>
          </a:pPr>
          <a:endParaRPr lang="en-GB">
            <a:solidFill>
              <a:schemeClr val="tx1"/>
            </a:solidFill>
          </a:endParaRPr>
        </a:p>
      </dgm:t>
    </dgm:pt>
    <dgm:pt modelId="{734DA905-146C-E94E-93DC-9C5A23A2854C}" type="pres">
      <dgm:prSet presAssocID="{E42D57B2-3348-904F-AA13-AFEA2A487B67}" presName="linear" presStyleCnt="0">
        <dgm:presLayoutVars>
          <dgm:animLvl val="lvl"/>
          <dgm:resizeHandles val="exact"/>
        </dgm:presLayoutVars>
      </dgm:prSet>
      <dgm:spPr bwMode="auto"/>
    </dgm:pt>
    <dgm:pt modelId="{4F86A388-1930-BF4D-B6AD-F19FD6040E15}" type="pres">
      <dgm:prSet presAssocID="{739B4912-62A4-2941-9883-E37C393DF43F}" presName="parentText" presStyleLbl="node1" presStyleIdx="0" presStyleCnt="6">
        <dgm:presLayoutVars>
          <dgm:chMax val="0"/>
          <dgm:bulletEnabled val="1"/>
        </dgm:presLayoutVars>
      </dgm:prSet>
      <dgm:spPr bwMode="auto"/>
    </dgm:pt>
    <dgm:pt modelId="{EFDD0652-E0B2-2F4C-8A53-678433FEC3DB}" type="pres">
      <dgm:prSet presAssocID="{C47E09C1-E25F-F04D-B999-55F1A15DB914}" presName="spacer" presStyleCnt="0"/>
      <dgm:spPr bwMode="auto"/>
    </dgm:pt>
    <dgm:pt modelId="{497B797C-D994-4D44-9C9C-788E4377DCF1}" type="pres">
      <dgm:prSet presAssocID="{3B718A25-1284-5A4A-A157-7195026652D3}" presName="parentText" presStyleLbl="node1" presStyleIdx="1" presStyleCnt="6">
        <dgm:presLayoutVars>
          <dgm:chMax val="0"/>
          <dgm:bulletEnabled val="1"/>
        </dgm:presLayoutVars>
      </dgm:prSet>
      <dgm:spPr bwMode="auto"/>
    </dgm:pt>
    <dgm:pt modelId="{2C50EF3C-5AFE-D742-B319-554C09024EB9}" type="pres">
      <dgm:prSet presAssocID="{86DE9AC7-5DA6-2E41-9589-65F89350B210}" presName="spacer" presStyleCnt="0"/>
      <dgm:spPr bwMode="auto"/>
    </dgm:pt>
    <dgm:pt modelId="{C3A555DC-73E0-E941-AD73-892663801A79}" type="pres">
      <dgm:prSet presAssocID="{BF0C38B9-E3DF-394C-901C-DFFFC5130E5F}" presName="parentText" presStyleLbl="node1" presStyleIdx="2" presStyleCnt="6">
        <dgm:presLayoutVars>
          <dgm:chMax val="0"/>
          <dgm:bulletEnabled val="1"/>
        </dgm:presLayoutVars>
      </dgm:prSet>
      <dgm:spPr bwMode="auto"/>
    </dgm:pt>
    <dgm:pt modelId="{E2E2701A-E1AF-A845-A101-5B9822E5D465}" type="pres">
      <dgm:prSet presAssocID="{F980BE08-4985-3B49-8E9B-A4A0EB24F377}" presName="spacer" presStyleCnt="0"/>
      <dgm:spPr bwMode="auto"/>
    </dgm:pt>
    <dgm:pt modelId="{0F80F1E1-90B5-E847-9D09-41CFF9B2D99A}" type="pres">
      <dgm:prSet presAssocID="{AF1FC34A-5AFC-FA4C-933E-2C41745ECDED}" presName="parentText" presStyleLbl="node1" presStyleIdx="3" presStyleCnt="6">
        <dgm:presLayoutVars>
          <dgm:chMax val="0"/>
          <dgm:bulletEnabled val="1"/>
        </dgm:presLayoutVars>
      </dgm:prSet>
      <dgm:spPr bwMode="auto"/>
    </dgm:pt>
    <dgm:pt modelId="{38E9B291-36B6-F14B-A5EE-EDB202887E66}" type="pres">
      <dgm:prSet presAssocID="{50FB9330-BB03-B847-8012-4B8D0EE98967}" presName="spacer" presStyleCnt="0"/>
      <dgm:spPr bwMode="auto"/>
    </dgm:pt>
    <dgm:pt modelId="{BEC6C10D-FD32-2641-8463-0C98A36F7C02}" type="pres">
      <dgm:prSet presAssocID="{DC67284E-F52E-2841-ABC4-A30EF19CAB85}" presName="parentText" presStyleLbl="node1" presStyleIdx="4" presStyleCnt="6">
        <dgm:presLayoutVars>
          <dgm:chMax val="0"/>
          <dgm:bulletEnabled val="1"/>
        </dgm:presLayoutVars>
      </dgm:prSet>
      <dgm:spPr bwMode="auto"/>
    </dgm:pt>
    <dgm:pt modelId="{A686018D-3F0E-D548-A66D-93BA8BB897E7}" type="pres">
      <dgm:prSet presAssocID="{4246F59D-D88D-FC4B-9104-1DF0A162EC6A}" presName="spacer" presStyleCnt="0"/>
      <dgm:spPr bwMode="auto"/>
    </dgm:pt>
    <dgm:pt modelId="{09C36E3C-CE74-F942-A1CD-6F6C3C7E7886}" type="pres">
      <dgm:prSet presAssocID="{23EAE3F8-4E96-E949-A812-B563923D3E79}" presName="parentText" presStyleLbl="node1" presStyleIdx="5" presStyleCnt="6">
        <dgm:presLayoutVars>
          <dgm:chMax val="0"/>
          <dgm:bulletEnabled val="1"/>
        </dgm:presLayoutVars>
      </dgm:prSet>
      <dgm:spPr bwMode="auto"/>
    </dgm:pt>
  </dgm:ptLst>
  <dgm:cxnLst>
    <dgm:cxn modelId="{7C70892C-2115-744C-9A8C-2983469F6DA9}" type="presOf" srcId="{3B718A25-1284-5A4A-A157-7195026652D3}" destId="{497B797C-D994-4D44-9C9C-788E4377DCF1}" srcOrd="0" destOrd="0" presId="urn:microsoft.com/office/officeart/2005/8/layout/vList2"/>
    <dgm:cxn modelId="{3C1B263A-8BF2-6649-BF36-7079BDC3407A}" srcId="{E42D57B2-3348-904F-AA13-AFEA2A487B67}" destId="{BF0C38B9-E3DF-394C-901C-DFFFC5130E5F}" srcOrd="2" destOrd="0" parTransId="{4C42CE74-E132-1C48-AFD5-C83F0E47AE26}" sibTransId="{F980BE08-4985-3B49-8E9B-A4A0EB24F377}"/>
    <dgm:cxn modelId="{0ED75344-0F4A-1648-AB0F-1120CB6CC9BB}" type="presOf" srcId="{23EAE3F8-4E96-E949-A812-B563923D3E79}" destId="{09C36E3C-CE74-F942-A1CD-6F6C3C7E7886}" srcOrd="0" destOrd="0" presId="urn:microsoft.com/office/officeart/2005/8/layout/vList2"/>
    <dgm:cxn modelId="{13869947-3957-1143-9855-C3AEDB689D09}" type="presOf" srcId="{DC67284E-F52E-2841-ABC4-A30EF19CAB85}" destId="{BEC6C10D-FD32-2641-8463-0C98A36F7C02}" srcOrd="0" destOrd="0" presId="urn:microsoft.com/office/officeart/2005/8/layout/vList2"/>
    <dgm:cxn modelId="{AC8A8E4B-5AFE-C94E-BDEE-76717EADDBE7}" type="presOf" srcId="{AF1FC34A-5AFC-FA4C-933E-2C41745ECDED}" destId="{0F80F1E1-90B5-E847-9D09-41CFF9B2D99A}" srcOrd="0" destOrd="0" presId="urn:microsoft.com/office/officeart/2005/8/layout/vList2"/>
    <dgm:cxn modelId="{D9346F50-430D-574A-8743-E813D22F645F}" type="presOf" srcId="{E42D57B2-3348-904F-AA13-AFEA2A487B67}" destId="{734DA905-146C-E94E-93DC-9C5A23A2854C}" srcOrd="0" destOrd="0" presId="urn:microsoft.com/office/officeart/2005/8/layout/vList2"/>
    <dgm:cxn modelId="{E4DBB465-A5DF-2A47-9C38-BC5ADEEF80F6}" srcId="{E42D57B2-3348-904F-AA13-AFEA2A487B67}" destId="{3B718A25-1284-5A4A-A157-7195026652D3}" srcOrd="1" destOrd="0" parTransId="{F020321F-DB3A-5048-819B-CE64A71E733B}" sibTransId="{86DE9AC7-5DA6-2E41-9589-65F89350B210}"/>
    <dgm:cxn modelId="{D224E2AA-0BE3-0245-BBA4-E7A373228C96}" srcId="{E42D57B2-3348-904F-AA13-AFEA2A487B67}" destId="{739B4912-62A4-2941-9883-E37C393DF43F}" srcOrd="0" destOrd="0" parTransId="{8F54EA82-6292-BB47-B725-B14846B16EE7}" sibTransId="{C47E09C1-E25F-F04D-B999-55F1A15DB914}"/>
    <dgm:cxn modelId="{10F32DAD-19AE-1549-A690-EB0246871837}" srcId="{E42D57B2-3348-904F-AA13-AFEA2A487B67}" destId="{AF1FC34A-5AFC-FA4C-933E-2C41745ECDED}" srcOrd="3" destOrd="0" parTransId="{870067C9-2189-B74A-A47E-610C06660780}" sibTransId="{50FB9330-BB03-B847-8012-4B8D0EE98967}"/>
    <dgm:cxn modelId="{8C3E8DB9-5666-DA4E-9F7E-176CBDAD15B3}" srcId="{E42D57B2-3348-904F-AA13-AFEA2A487B67}" destId="{DC67284E-F52E-2841-ABC4-A30EF19CAB85}" srcOrd="4" destOrd="0" parTransId="{832782BA-4767-C049-95D0-DA0403511FBB}" sibTransId="{4246F59D-D88D-FC4B-9104-1DF0A162EC6A}"/>
    <dgm:cxn modelId="{B1EC3EE7-B345-C040-A4D2-22B35C460136}" type="presOf" srcId="{739B4912-62A4-2941-9883-E37C393DF43F}" destId="{4F86A388-1930-BF4D-B6AD-F19FD6040E15}" srcOrd="0" destOrd="0" presId="urn:microsoft.com/office/officeart/2005/8/layout/vList2"/>
    <dgm:cxn modelId="{D08023ED-BDCD-564D-B859-7371C8067407}" srcId="{E42D57B2-3348-904F-AA13-AFEA2A487B67}" destId="{23EAE3F8-4E96-E949-A812-B563923D3E79}" srcOrd="5" destOrd="0" parTransId="{3C8AC345-CB51-FD4F-B2FC-A5DA13D0D165}" sibTransId="{BE851E0B-E7F5-034F-8852-9D593B091816}"/>
    <dgm:cxn modelId="{691251F3-72E3-6744-A158-62E0319A3A5D}" type="presOf" srcId="{BF0C38B9-E3DF-394C-901C-DFFFC5130E5F}" destId="{C3A555DC-73E0-E941-AD73-892663801A79}" srcOrd="0" destOrd="0" presId="urn:microsoft.com/office/officeart/2005/8/layout/vList2"/>
    <dgm:cxn modelId="{E04DD8EA-4B3F-864C-AB7E-E547F1996BED}" type="presParOf" srcId="{734DA905-146C-E94E-93DC-9C5A23A2854C}" destId="{4F86A388-1930-BF4D-B6AD-F19FD6040E15}" srcOrd="0" destOrd="0" presId="urn:microsoft.com/office/officeart/2005/8/layout/vList2"/>
    <dgm:cxn modelId="{09F71B7A-8C73-C842-BEE3-626360EF87A8}" type="presParOf" srcId="{734DA905-146C-E94E-93DC-9C5A23A2854C}" destId="{EFDD0652-E0B2-2F4C-8A53-678433FEC3DB}" srcOrd="1" destOrd="0" presId="urn:microsoft.com/office/officeart/2005/8/layout/vList2"/>
    <dgm:cxn modelId="{5BB4A698-52A8-CA40-A191-DFB95C63E469}" type="presParOf" srcId="{734DA905-146C-E94E-93DC-9C5A23A2854C}" destId="{497B797C-D994-4D44-9C9C-788E4377DCF1}" srcOrd="2" destOrd="0" presId="urn:microsoft.com/office/officeart/2005/8/layout/vList2"/>
    <dgm:cxn modelId="{19499EC7-97F8-2342-B7CA-67AE6A1144AB}" type="presParOf" srcId="{734DA905-146C-E94E-93DC-9C5A23A2854C}" destId="{2C50EF3C-5AFE-D742-B319-554C09024EB9}" srcOrd="3" destOrd="0" presId="urn:microsoft.com/office/officeart/2005/8/layout/vList2"/>
    <dgm:cxn modelId="{6F1C79F9-5136-D14E-9911-F6C4A89A3E25}" type="presParOf" srcId="{734DA905-146C-E94E-93DC-9C5A23A2854C}" destId="{C3A555DC-73E0-E941-AD73-892663801A79}" srcOrd="4" destOrd="0" presId="urn:microsoft.com/office/officeart/2005/8/layout/vList2"/>
    <dgm:cxn modelId="{5A3B07E8-F97D-A442-8385-B8781932092D}" type="presParOf" srcId="{734DA905-146C-E94E-93DC-9C5A23A2854C}" destId="{E2E2701A-E1AF-A845-A101-5B9822E5D465}" srcOrd="5" destOrd="0" presId="urn:microsoft.com/office/officeart/2005/8/layout/vList2"/>
    <dgm:cxn modelId="{EF0D094B-5460-0C44-8486-5805F033F4F4}" type="presParOf" srcId="{734DA905-146C-E94E-93DC-9C5A23A2854C}" destId="{0F80F1E1-90B5-E847-9D09-41CFF9B2D99A}" srcOrd="6" destOrd="0" presId="urn:microsoft.com/office/officeart/2005/8/layout/vList2"/>
    <dgm:cxn modelId="{E01B1808-B2D1-1948-9549-2A4DAF912232}" type="presParOf" srcId="{734DA905-146C-E94E-93DC-9C5A23A2854C}" destId="{38E9B291-36B6-F14B-A5EE-EDB202887E66}" srcOrd="7" destOrd="0" presId="urn:microsoft.com/office/officeart/2005/8/layout/vList2"/>
    <dgm:cxn modelId="{3A4AB0CE-1EC4-F042-8998-437F67F2EAE0}" type="presParOf" srcId="{734DA905-146C-E94E-93DC-9C5A23A2854C}" destId="{BEC6C10D-FD32-2641-8463-0C98A36F7C02}" srcOrd="8" destOrd="0" presId="urn:microsoft.com/office/officeart/2005/8/layout/vList2"/>
    <dgm:cxn modelId="{37A6C14F-F055-EB47-AD8F-78F895FB7C5B}" type="presParOf" srcId="{734DA905-146C-E94E-93DC-9C5A23A2854C}" destId="{A686018D-3F0E-D548-A66D-93BA8BB897E7}" srcOrd="9" destOrd="0" presId="urn:microsoft.com/office/officeart/2005/8/layout/vList2"/>
    <dgm:cxn modelId="{CFD118B2-D1A6-B24F-990A-699D1C7BB445}" type="presParOf" srcId="{734DA905-146C-E94E-93DC-9C5A23A2854C}" destId="{09C36E3C-CE74-F942-A1CD-6F6C3C7E788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9D3823E-02E8-4480-85BC-A56B7850AD52}" type="doc">
      <dgm:prSet loTypeId="urn:microsoft.com/office/officeart/2018/2/layout/IconCircleList" loCatId="icon" qsTypeId="urn:microsoft.com/office/officeart/2005/8/quickstyle/simple1#7" qsCatId="simple" csTypeId="urn:microsoft.com/office/officeart/2005/8/colors/accent1_2" csCatId="accent1" phldr="1"/>
      <dgm:spPr bwMode="auto"/>
      <dgm:t>
        <a:bodyPr/>
        <a:lstStyle/>
        <a:p>
          <a:pPr>
            <a:defRPr/>
          </a:pPr>
          <a:endParaRPr lang="en-US"/>
        </a:p>
      </dgm:t>
    </dgm:pt>
    <dgm:pt modelId="{DDBAC49B-68E6-4E2F-B550-CE294958EDF6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Can not be seamlessly integrated with a learning platform</a:t>
          </a:r>
          <a:endParaRPr lang="en-US" dirty="0"/>
        </a:p>
      </dgm:t>
    </dgm:pt>
    <dgm:pt modelId="{5CFB2475-713B-43D2-8599-3F60F4946B3D}" type="parTrans" cxnId="{FADA66D3-0EB6-4BC4-93FA-ABDC0197AE24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9E0E6E11-60FE-4C69-9198-FC5F03402396}" type="sibTrans" cxnId="{FADA66D3-0EB6-4BC4-93FA-ABDC0197AE24}">
      <dgm:prSet/>
      <dgm:spPr bwMode="auto"/>
      <dgm:t>
        <a:bodyPr/>
        <a:lstStyle/>
        <a:p>
          <a:pPr>
            <a:lnSpc>
              <a:spcPct val="100000"/>
            </a:lnSpc>
            <a:defRPr/>
          </a:pPr>
          <a:endParaRPr lang="en-US"/>
        </a:p>
      </dgm:t>
    </dgm:pt>
    <dgm:pt modelId="{B3822F4E-D5D1-4B04-995B-A8677675D9DF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Issuer must buy the </a:t>
          </a:r>
          <a:r>
            <a:rPr lang="en-GB" dirty="0" err="1"/>
            <a:t>eSeal</a:t>
          </a:r>
          <a:r>
            <a:rPr lang="en-GB" dirty="0"/>
            <a:t> on a temporal basis</a:t>
          </a:r>
          <a:endParaRPr lang="en-US" dirty="0"/>
        </a:p>
      </dgm:t>
    </dgm:pt>
    <dgm:pt modelId="{10C4F9CA-BAF5-4E35-A086-18C686FE91CD}" type="parTrans" cxnId="{47826BE9-DC87-41C1-A5FD-4616EC6851DE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CC746616-0EDF-4664-AC9D-4978DA9A87DC}" type="sibTrans" cxnId="{47826BE9-DC87-41C1-A5FD-4616EC6851DE}">
      <dgm:prSet/>
      <dgm:spPr bwMode="auto"/>
      <dgm:t>
        <a:bodyPr/>
        <a:lstStyle/>
        <a:p>
          <a:pPr>
            <a:lnSpc>
              <a:spcPct val="100000"/>
            </a:lnSpc>
            <a:defRPr/>
          </a:pPr>
          <a:endParaRPr lang="en-US"/>
        </a:p>
      </dgm:t>
    </dgm:pt>
    <dgm:pt modelId="{EB50A19D-80D3-4147-A8C0-DBAC5E14767D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Defining detailed templates requires a lot of manual work</a:t>
          </a:r>
          <a:endParaRPr lang="en-US" dirty="0"/>
        </a:p>
      </dgm:t>
    </dgm:pt>
    <dgm:pt modelId="{F5592441-CFE2-4DCD-91CC-DDF11F4F3053}" type="parTrans" cxnId="{AB5AA349-1D8C-4C13-9FDC-2F1E2E4F69D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16D4DCD9-6745-426F-8413-2D8FF1E243CC}" type="sibTrans" cxnId="{AB5AA349-1D8C-4C13-9FDC-2F1E2E4F69DD}">
      <dgm:prSet/>
      <dgm:spPr bwMode="auto"/>
      <dgm:t>
        <a:bodyPr/>
        <a:lstStyle/>
        <a:p>
          <a:pPr>
            <a:lnSpc>
              <a:spcPct val="100000"/>
            </a:lnSpc>
            <a:defRPr/>
          </a:pPr>
          <a:endParaRPr lang="en-US"/>
        </a:p>
      </dgm:t>
    </dgm:pt>
    <dgm:pt modelId="{AC20DEA0-055B-4A1B-BFE4-F8D9D4309189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Others can prepare a template and send it to the issuing institution</a:t>
          </a:r>
          <a:endParaRPr lang="en-US" dirty="0"/>
        </a:p>
      </dgm:t>
    </dgm:pt>
    <dgm:pt modelId="{F8A7178B-2BC1-4D16-8DA1-074BE5D64368}" type="parTrans" cxnId="{85F70056-C888-44C6-9197-8517B3A87149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506EF1B6-D7AA-43AF-B8CC-4E2EA9F3238B}" type="sibTrans" cxnId="{85F70056-C888-44C6-9197-8517B3A87149}">
      <dgm:prSet/>
      <dgm:spPr bwMode="auto"/>
      <dgm:t>
        <a:bodyPr/>
        <a:lstStyle/>
        <a:p>
          <a:pPr>
            <a:lnSpc>
              <a:spcPct val="100000"/>
            </a:lnSpc>
            <a:defRPr/>
          </a:pPr>
          <a:endParaRPr lang="en-US"/>
        </a:p>
      </dgm:t>
    </dgm:pt>
    <dgm:pt modelId="{4A2A147E-F47D-4CD9-889C-6A41D0842406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Issuing is manual and needs to be done on regular basis</a:t>
          </a:r>
          <a:endParaRPr lang="en-US" dirty="0"/>
        </a:p>
      </dgm:t>
    </dgm:pt>
    <dgm:pt modelId="{4BFFB1E9-37B0-4DDA-8F38-1B1A1893B18B}" type="parTrans" cxnId="{369724DC-962E-4B82-9D9C-49424246F77E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E9B7B6A4-E07E-49B7-9A67-0AECD4294904}" type="sibTrans" cxnId="{369724DC-962E-4B82-9D9C-49424246F77E}">
      <dgm:prSet/>
      <dgm:spPr bwMode="auto"/>
      <dgm:t>
        <a:bodyPr/>
        <a:lstStyle/>
        <a:p>
          <a:pPr>
            <a:lnSpc>
              <a:spcPct val="100000"/>
            </a:lnSpc>
            <a:defRPr/>
          </a:pPr>
          <a:endParaRPr lang="en-US"/>
        </a:p>
      </dgm:t>
    </dgm:pt>
    <dgm:pt modelId="{AAC32BA4-57D6-4EA9-B137-F1B717E0E043}">
      <dgm:prSet phldrT=""/>
      <dgm:spPr bwMode="auto"/>
      <dgm:t>
        <a:bodyPr/>
        <a:lstStyle/>
        <a:p>
          <a:pPr>
            <a:lnSpc>
              <a:spcPct val="100000"/>
            </a:lnSpc>
            <a:defRPr/>
          </a:pPr>
          <a:r>
            <a:rPr lang="en-GB" dirty="0"/>
            <a:t>Possibility to automate with a local installation and extra effort</a:t>
          </a:r>
          <a:endParaRPr lang="en-US" dirty="0"/>
        </a:p>
      </dgm:t>
    </dgm:pt>
    <dgm:pt modelId="{06278F56-066F-4F30-86DC-074C73FF9E8E}" type="parTrans" cxnId="{BD26D009-4A03-4E01-ACC6-159DA781405B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0C97553B-B789-485D-9852-BA3C538FAC2F}" type="sibTrans" cxnId="{BD26D009-4A03-4E01-ACC6-159DA781405B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91A3CBAE-F991-44D4-AE8F-460C12DC8FE9}" type="pres">
      <dgm:prSet presAssocID="{29D3823E-02E8-4480-85BC-A56B7850AD52}" presName="root" presStyleCnt="0">
        <dgm:presLayoutVars>
          <dgm:dir/>
          <dgm:resizeHandles val="exact"/>
        </dgm:presLayoutVars>
      </dgm:prSet>
      <dgm:spPr bwMode="auto"/>
    </dgm:pt>
    <dgm:pt modelId="{38BA55ED-D07D-4D0F-A647-411D671F35FC}" type="pres">
      <dgm:prSet presAssocID="{29D3823E-02E8-4480-85BC-A56B7850AD52}" presName="container" presStyleCnt="0">
        <dgm:presLayoutVars>
          <dgm:dir/>
          <dgm:resizeHandles val="exact"/>
        </dgm:presLayoutVars>
      </dgm:prSet>
      <dgm:spPr bwMode="auto"/>
    </dgm:pt>
    <dgm:pt modelId="{FD7334B6-408A-4CE8-9BEF-8E7323830903}" type="pres">
      <dgm:prSet presAssocID="{DDBAC49B-68E6-4E2F-B550-CE294958EDF6}" presName="compNode" presStyleCnt="0"/>
      <dgm:spPr bwMode="auto"/>
    </dgm:pt>
    <dgm:pt modelId="{6D61A0AD-AF3C-40F0-9C72-1A97CE84CB95}" type="pres">
      <dgm:prSet presAssocID="{DDBAC49B-68E6-4E2F-B550-CE294958EDF6}" presName="iconBgRect" presStyleLbl="bgShp" presStyleIdx="0" presStyleCnt="6"/>
      <dgm:spPr bwMode="auto"/>
    </dgm:pt>
    <dgm:pt modelId="{BB5F92CB-71B5-40E9-9313-9334A6B05AA1}" type="pres">
      <dgm:prSet presAssocID="{DDBAC49B-68E6-4E2F-B550-CE294958EDF6}" presName="iconRect" presStyleLbl="node1" presStyleIdx="0" presStyleCnt="6"/>
      <dgm:spPr bwMode="auto">
        <a:blipFill>
          <a:blip xmlns:r="http://schemas.openxmlformats.org/officeDocument/2006/relationships" r:embed="rId1"/>
          <a:stretch/>
        </a:blipFill>
      </dgm:spPr>
    </dgm:pt>
    <dgm:pt modelId="{D1996D1E-6046-4D85-B1C5-78E624FE3AD0}" type="pres">
      <dgm:prSet presAssocID="{DDBAC49B-68E6-4E2F-B550-CE294958EDF6}" presName="spaceRect" presStyleCnt="0"/>
      <dgm:spPr bwMode="auto"/>
    </dgm:pt>
    <dgm:pt modelId="{61CFA8EB-EC72-428F-81AF-BC7DF8246C14}" type="pres">
      <dgm:prSet presAssocID="{DDBAC49B-68E6-4E2F-B550-CE294958EDF6}" presName="textRect" presStyleLbl="revTx" presStyleIdx="0" presStyleCnt="6">
        <dgm:presLayoutVars>
          <dgm:chMax val="1"/>
          <dgm:chPref val="1"/>
        </dgm:presLayoutVars>
      </dgm:prSet>
      <dgm:spPr bwMode="auto"/>
    </dgm:pt>
    <dgm:pt modelId="{546BB195-05B2-410E-AE8C-2DD7DDC263F1}" type="pres">
      <dgm:prSet presAssocID="{9E0E6E11-60FE-4C69-9198-FC5F03402396}" presName="sibTrans" presStyleLbl="sibTrans2D1" presStyleIdx="0" presStyleCnt="0"/>
      <dgm:spPr bwMode="auto"/>
    </dgm:pt>
    <dgm:pt modelId="{36BA47C7-956E-4C67-8F6F-2F82EB36F31B}" type="pres">
      <dgm:prSet presAssocID="{B3822F4E-D5D1-4B04-995B-A8677675D9DF}" presName="compNode" presStyleCnt="0"/>
      <dgm:spPr bwMode="auto"/>
    </dgm:pt>
    <dgm:pt modelId="{E66B0664-4CB4-4DA9-A6ED-4E5542B7119E}" type="pres">
      <dgm:prSet presAssocID="{B3822F4E-D5D1-4B04-995B-A8677675D9DF}" presName="iconBgRect" presStyleLbl="bgShp" presStyleIdx="1" presStyleCnt="6"/>
      <dgm:spPr bwMode="auto"/>
    </dgm:pt>
    <dgm:pt modelId="{1451CCE1-46CE-4A67-A197-B5A03365FEE6}" type="pres">
      <dgm:prSet presAssocID="{B3822F4E-D5D1-4B04-995B-A8677675D9DF}" presName="iconRect" presStyleLbl="node1" presStyleIdx="1" presStyleCnt="6"/>
      <dgm:spPr bwMode="auto">
        <a:blipFill>
          <a:blip xmlns:r="http://schemas.openxmlformats.org/officeDocument/2006/relationships" r:embed="rId2"/>
          <a:stretch/>
        </a:blipFill>
      </dgm:spPr>
    </dgm:pt>
    <dgm:pt modelId="{ED4FB1E5-BE0C-4698-B794-0721C9D24717}" type="pres">
      <dgm:prSet presAssocID="{B3822F4E-D5D1-4B04-995B-A8677675D9DF}" presName="spaceRect" presStyleCnt="0"/>
      <dgm:spPr bwMode="auto"/>
    </dgm:pt>
    <dgm:pt modelId="{5AAB0CC1-483E-48E1-B855-7B2EB8F4B801}" type="pres">
      <dgm:prSet presAssocID="{B3822F4E-D5D1-4B04-995B-A8677675D9DF}" presName="textRect" presStyleLbl="revTx" presStyleIdx="1" presStyleCnt="6">
        <dgm:presLayoutVars>
          <dgm:chMax val="1"/>
          <dgm:chPref val="1"/>
        </dgm:presLayoutVars>
      </dgm:prSet>
      <dgm:spPr bwMode="auto"/>
    </dgm:pt>
    <dgm:pt modelId="{D3379FCF-D19F-4FF8-955F-D3117D238BD3}" type="pres">
      <dgm:prSet presAssocID="{CC746616-0EDF-4664-AC9D-4978DA9A87DC}" presName="sibTrans" presStyleLbl="sibTrans2D1" presStyleIdx="0" presStyleCnt="0"/>
      <dgm:spPr bwMode="auto"/>
    </dgm:pt>
    <dgm:pt modelId="{F20E4182-8F58-48C3-9016-883C1D45BEFE}" type="pres">
      <dgm:prSet presAssocID="{EB50A19D-80D3-4147-A8C0-DBAC5E14767D}" presName="compNode" presStyleCnt="0"/>
      <dgm:spPr bwMode="auto"/>
    </dgm:pt>
    <dgm:pt modelId="{E99DB762-0C0F-43C2-B067-C6C9C70C15D1}" type="pres">
      <dgm:prSet presAssocID="{EB50A19D-80D3-4147-A8C0-DBAC5E14767D}" presName="iconBgRect" presStyleLbl="bgShp" presStyleIdx="2" presStyleCnt="6"/>
      <dgm:spPr bwMode="auto"/>
    </dgm:pt>
    <dgm:pt modelId="{ECA98AD4-26E2-46B5-946A-61CA24F47424}" type="pres">
      <dgm:prSet presAssocID="{EB50A19D-80D3-4147-A8C0-DBAC5E14767D}" presName="iconRect" presStyleLbl="node1" presStyleIdx="2" presStyleCnt="6"/>
      <dgm:spPr bwMode="auto">
        <a:blipFill>
          <a:blip xmlns:r="http://schemas.openxmlformats.org/officeDocument/2006/relationships" r:embed="rId3"/>
          <a:stretch/>
        </a:blipFill>
      </dgm:spPr>
    </dgm:pt>
    <dgm:pt modelId="{06AE1CD7-3148-479F-B450-49B0F6DDFD95}" type="pres">
      <dgm:prSet presAssocID="{EB50A19D-80D3-4147-A8C0-DBAC5E14767D}" presName="spaceRect" presStyleCnt="0"/>
      <dgm:spPr bwMode="auto"/>
    </dgm:pt>
    <dgm:pt modelId="{90A9BAF2-A829-4084-A704-46C6FFD89AB4}" type="pres">
      <dgm:prSet presAssocID="{EB50A19D-80D3-4147-A8C0-DBAC5E14767D}" presName="textRect" presStyleLbl="revTx" presStyleIdx="2" presStyleCnt="6">
        <dgm:presLayoutVars>
          <dgm:chMax val="1"/>
          <dgm:chPref val="1"/>
        </dgm:presLayoutVars>
      </dgm:prSet>
      <dgm:spPr bwMode="auto"/>
    </dgm:pt>
    <dgm:pt modelId="{51E7B0CC-D3E6-4F91-A18D-4D70211481B5}" type="pres">
      <dgm:prSet presAssocID="{16D4DCD9-6745-426F-8413-2D8FF1E243CC}" presName="sibTrans" presStyleLbl="sibTrans2D1" presStyleIdx="0" presStyleCnt="0"/>
      <dgm:spPr bwMode="auto"/>
    </dgm:pt>
    <dgm:pt modelId="{6A9961A8-E9CD-4547-8187-56029A7C6A28}" type="pres">
      <dgm:prSet presAssocID="{AC20DEA0-055B-4A1B-BFE4-F8D9D4309189}" presName="compNode" presStyleCnt="0"/>
      <dgm:spPr bwMode="auto"/>
    </dgm:pt>
    <dgm:pt modelId="{8495D05C-A514-428E-B892-22EE2E50252C}" type="pres">
      <dgm:prSet presAssocID="{AC20DEA0-055B-4A1B-BFE4-F8D9D4309189}" presName="iconBgRect" presStyleLbl="bgShp" presStyleIdx="3" presStyleCnt="6"/>
      <dgm:spPr bwMode="auto"/>
    </dgm:pt>
    <dgm:pt modelId="{91FB08FA-41FB-4447-A67D-3AC58FBD44CC}" type="pres">
      <dgm:prSet presAssocID="{AC20DEA0-055B-4A1B-BFE4-F8D9D4309189}" presName="iconRect" presStyleLbl="node1" presStyleIdx="3" presStyleCnt="6"/>
      <dgm:spPr bwMode="auto">
        <a:blipFill>
          <a:blip xmlns:r="http://schemas.openxmlformats.org/officeDocument/2006/relationships" r:embed="rId4"/>
          <a:stretch/>
        </a:blipFill>
      </dgm:spPr>
    </dgm:pt>
    <dgm:pt modelId="{FF60011B-A76D-48CE-BF7A-C10397DF8216}" type="pres">
      <dgm:prSet presAssocID="{AC20DEA0-055B-4A1B-BFE4-F8D9D4309189}" presName="spaceRect" presStyleCnt="0"/>
      <dgm:spPr bwMode="auto"/>
    </dgm:pt>
    <dgm:pt modelId="{1816FAEE-1363-47E9-9AE4-21B52479A077}" type="pres">
      <dgm:prSet presAssocID="{AC20DEA0-055B-4A1B-BFE4-F8D9D4309189}" presName="textRect" presStyleLbl="revTx" presStyleIdx="3" presStyleCnt="6">
        <dgm:presLayoutVars>
          <dgm:chMax val="1"/>
          <dgm:chPref val="1"/>
        </dgm:presLayoutVars>
      </dgm:prSet>
      <dgm:spPr bwMode="auto"/>
    </dgm:pt>
    <dgm:pt modelId="{F5F81A47-CD10-41FA-82DF-99D0ED8FE59D}" type="pres">
      <dgm:prSet presAssocID="{506EF1B6-D7AA-43AF-B8CC-4E2EA9F3238B}" presName="sibTrans" presStyleLbl="sibTrans2D1" presStyleIdx="0" presStyleCnt="0"/>
      <dgm:spPr bwMode="auto"/>
    </dgm:pt>
    <dgm:pt modelId="{217AFFE6-4B57-4B0F-864C-C42C6CE16997}" type="pres">
      <dgm:prSet presAssocID="{4A2A147E-F47D-4CD9-889C-6A41D0842406}" presName="compNode" presStyleCnt="0"/>
      <dgm:spPr bwMode="auto"/>
    </dgm:pt>
    <dgm:pt modelId="{C857F0C9-9AAC-400D-B740-A79F0314CDE5}" type="pres">
      <dgm:prSet presAssocID="{4A2A147E-F47D-4CD9-889C-6A41D0842406}" presName="iconBgRect" presStyleLbl="bgShp" presStyleIdx="4" presStyleCnt="6"/>
      <dgm:spPr bwMode="auto"/>
    </dgm:pt>
    <dgm:pt modelId="{376CC0A7-07BE-410C-8EBC-A289698EF8A1}" type="pres">
      <dgm:prSet presAssocID="{4A2A147E-F47D-4CD9-889C-6A41D0842406}" presName="iconRect" presStyleLbl="node1" presStyleIdx="4" presStyleCnt="6"/>
      <dgm:spPr bwMode="auto">
        <a:blipFill>
          <a:blip xmlns:r="http://schemas.openxmlformats.org/officeDocument/2006/relationships" r:embed="rId5"/>
          <a:stretch/>
        </a:blipFill>
      </dgm:spPr>
    </dgm:pt>
    <dgm:pt modelId="{BB188DE1-2313-4DED-965D-89B5E55FAA1E}" type="pres">
      <dgm:prSet presAssocID="{4A2A147E-F47D-4CD9-889C-6A41D0842406}" presName="spaceRect" presStyleCnt="0"/>
      <dgm:spPr bwMode="auto"/>
    </dgm:pt>
    <dgm:pt modelId="{0A7A34DC-88D5-4720-8CF2-36D0F0859731}" type="pres">
      <dgm:prSet presAssocID="{4A2A147E-F47D-4CD9-889C-6A41D0842406}" presName="textRect" presStyleLbl="revTx" presStyleIdx="4" presStyleCnt="6">
        <dgm:presLayoutVars>
          <dgm:chMax val="1"/>
          <dgm:chPref val="1"/>
        </dgm:presLayoutVars>
      </dgm:prSet>
      <dgm:spPr bwMode="auto"/>
    </dgm:pt>
    <dgm:pt modelId="{1A5C1C49-BD5F-4B7F-B699-4CE1B3D32622}" type="pres">
      <dgm:prSet presAssocID="{E9B7B6A4-E07E-49B7-9A67-0AECD4294904}" presName="sibTrans" presStyleLbl="sibTrans2D1" presStyleIdx="0" presStyleCnt="0"/>
      <dgm:spPr bwMode="auto"/>
    </dgm:pt>
    <dgm:pt modelId="{12565B1E-5D53-4519-958D-4FC1C2E1159C}" type="pres">
      <dgm:prSet presAssocID="{AAC32BA4-57D6-4EA9-B137-F1B717E0E043}" presName="compNode" presStyleCnt="0"/>
      <dgm:spPr bwMode="auto"/>
    </dgm:pt>
    <dgm:pt modelId="{C88185A8-CEDE-4F60-8E7E-700C61E3DBC6}" type="pres">
      <dgm:prSet presAssocID="{AAC32BA4-57D6-4EA9-B137-F1B717E0E043}" presName="iconBgRect" presStyleLbl="bgShp" presStyleIdx="5" presStyleCnt="6"/>
      <dgm:spPr bwMode="auto"/>
    </dgm:pt>
    <dgm:pt modelId="{154D3D10-E434-4FEB-B6DE-F89C22B7CBBD}" type="pres">
      <dgm:prSet presAssocID="{AAC32BA4-57D6-4EA9-B137-F1B717E0E043}" presName="iconRect" presStyleLbl="node1" presStyleIdx="5" presStyleCnt="6"/>
      <dgm:spPr bwMode="auto">
        <a:blipFill>
          <a:blip xmlns:r="http://schemas.openxmlformats.org/officeDocument/2006/relationships" r:embed="rId6"/>
          <a:stretch/>
        </a:blipFill>
      </dgm:spPr>
    </dgm:pt>
    <dgm:pt modelId="{9534D649-6537-4604-B2D3-324ADD1268D8}" type="pres">
      <dgm:prSet presAssocID="{AAC32BA4-57D6-4EA9-B137-F1B717E0E043}" presName="spaceRect" presStyleCnt="0"/>
      <dgm:spPr bwMode="auto"/>
    </dgm:pt>
    <dgm:pt modelId="{3681F3F6-D87E-4AB4-AA12-80FF871A672E}" type="pres">
      <dgm:prSet presAssocID="{AAC32BA4-57D6-4EA9-B137-F1B717E0E043}" presName="textRect" presStyleLbl="revTx" presStyleIdx="5" presStyleCnt="6">
        <dgm:presLayoutVars>
          <dgm:chMax val="1"/>
          <dgm:chPref val="1"/>
        </dgm:presLayoutVars>
      </dgm:prSet>
      <dgm:spPr bwMode="auto"/>
    </dgm:pt>
  </dgm:ptLst>
  <dgm:cxnLst>
    <dgm:cxn modelId="{D528CD04-F6D6-4478-936E-9309988451ED}" type="presOf" srcId="{B3822F4E-D5D1-4B04-995B-A8677675D9DF}" destId="{5AAB0CC1-483E-48E1-B855-7B2EB8F4B801}" srcOrd="0" destOrd="0" presId="urn:microsoft.com/office/officeart/2018/2/layout/IconCircleList"/>
    <dgm:cxn modelId="{BD26D009-4A03-4E01-ACC6-159DA781405B}" srcId="{29D3823E-02E8-4480-85BC-A56B7850AD52}" destId="{AAC32BA4-57D6-4EA9-B137-F1B717E0E043}" srcOrd="5" destOrd="0" parTransId="{06278F56-066F-4F30-86DC-074C73FF9E8E}" sibTransId="{0C97553B-B789-485D-9852-BA3C538FAC2F}"/>
    <dgm:cxn modelId="{44A7030A-4C72-41CA-8AB5-50746C896F23}" type="presOf" srcId="{506EF1B6-D7AA-43AF-B8CC-4E2EA9F3238B}" destId="{F5F81A47-CD10-41FA-82DF-99D0ED8FE59D}" srcOrd="0" destOrd="0" presId="urn:microsoft.com/office/officeart/2018/2/layout/IconCircleList"/>
    <dgm:cxn modelId="{A906E10B-3CA8-439C-9D7B-AAA2E3752DDC}" type="presOf" srcId="{4A2A147E-F47D-4CD9-889C-6A41D0842406}" destId="{0A7A34DC-88D5-4720-8CF2-36D0F0859731}" srcOrd="0" destOrd="0" presId="urn:microsoft.com/office/officeart/2018/2/layout/IconCircleList"/>
    <dgm:cxn modelId="{7E9EB134-D748-4CED-9A82-E3FEE98ACEE2}" type="presOf" srcId="{AC20DEA0-055B-4A1B-BFE4-F8D9D4309189}" destId="{1816FAEE-1363-47E9-9AE4-21B52479A077}" srcOrd="0" destOrd="0" presId="urn:microsoft.com/office/officeart/2018/2/layout/IconCircleList"/>
    <dgm:cxn modelId="{A943A43A-7500-491E-A2BB-2BC95D83D52B}" type="presOf" srcId="{EB50A19D-80D3-4147-A8C0-DBAC5E14767D}" destId="{90A9BAF2-A829-4084-A704-46C6FFD89AB4}" srcOrd="0" destOrd="0" presId="urn:microsoft.com/office/officeart/2018/2/layout/IconCircleList"/>
    <dgm:cxn modelId="{AB5AA349-1D8C-4C13-9FDC-2F1E2E4F69DD}" srcId="{29D3823E-02E8-4480-85BC-A56B7850AD52}" destId="{EB50A19D-80D3-4147-A8C0-DBAC5E14767D}" srcOrd="2" destOrd="0" parTransId="{F5592441-CFE2-4DCD-91CC-DDF11F4F3053}" sibTransId="{16D4DCD9-6745-426F-8413-2D8FF1E243CC}"/>
    <dgm:cxn modelId="{85F70056-C888-44C6-9197-8517B3A87149}" srcId="{29D3823E-02E8-4480-85BC-A56B7850AD52}" destId="{AC20DEA0-055B-4A1B-BFE4-F8D9D4309189}" srcOrd="3" destOrd="0" parTransId="{F8A7178B-2BC1-4D16-8DA1-074BE5D64368}" sibTransId="{506EF1B6-D7AA-43AF-B8CC-4E2EA9F3238B}"/>
    <dgm:cxn modelId="{5ED30C5A-F9C7-4B8B-9ABE-0C5CA34B2874}" type="presOf" srcId="{29D3823E-02E8-4480-85BC-A56B7850AD52}" destId="{91A3CBAE-F991-44D4-AE8F-460C12DC8FE9}" srcOrd="0" destOrd="0" presId="urn:microsoft.com/office/officeart/2018/2/layout/IconCircleList"/>
    <dgm:cxn modelId="{627BD57C-253D-4935-9AC5-D1905D793A92}" type="presOf" srcId="{9E0E6E11-60FE-4C69-9198-FC5F03402396}" destId="{546BB195-05B2-410E-AE8C-2DD7DDC263F1}" srcOrd="0" destOrd="0" presId="urn:microsoft.com/office/officeart/2018/2/layout/IconCircleList"/>
    <dgm:cxn modelId="{6740D27D-4947-497D-9645-3F53C28D84E5}" type="presOf" srcId="{AAC32BA4-57D6-4EA9-B137-F1B717E0E043}" destId="{3681F3F6-D87E-4AB4-AA12-80FF871A672E}" srcOrd="0" destOrd="0" presId="urn:microsoft.com/office/officeart/2018/2/layout/IconCircleList"/>
    <dgm:cxn modelId="{1CBA82A2-8F49-4C1E-9FF0-8D8F154D1F1B}" type="presOf" srcId="{E9B7B6A4-E07E-49B7-9A67-0AECD4294904}" destId="{1A5C1C49-BD5F-4B7F-B699-4CE1B3D32622}" srcOrd="0" destOrd="0" presId="urn:microsoft.com/office/officeart/2018/2/layout/IconCircleList"/>
    <dgm:cxn modelId="{837457A3-6BFD-4991-8CCD-7242FA859E49}" type="presOf" srcId="{DDBAC49B-68E6-4E2F-B550-CE294958EDF6}" destId="{61CFA8EB-EC72-428F-81AF-BC7DF8246C14}" srcOrd="0" destOrd="0" presId="urn:microsoft.com/office/officeart/2018/2/layout/IconCircleList"/>
    <dgm:cxn modelId="{C567CDAB-464C-4EE1-BA7D-0D14A9027413}" type="presOf" srcId="{CC746616-0EDF-4664-AC9D-4978DA9A87DC}" destId="{D3379FCF-D19F-4FF8-955F-D3117D238BD3}" srcOrd="0" destOrd="0" presId="urn:microsoft.com/office/officeart/2018/2/layout/IconCircleList"/>
    <dgm:cxn modelId="{FADA66D3-0EB6-4BC4-93FA-ABDC0197AE24}" srcId="{29D3823E-02E8-4480-85BC-A56B7850AD52}" destId="{DDBAC49B-68E6-4E2F-B550-CE294958EDF6}" srcOrd="0" destOrd="0" parTransId="{5CFB2475-713B-43D2-8599-3F60F4946B3D}" sibTransId="{9E0E6E11-60FE-4C69-9198-FC5F03402396}"/>
    <dgm:cxn modelId="{369724DC-962E-4B82-9D9C-49424246F77E}" srcId="{29D3823E-02E8-4480-85BC-A56B7850AD52}" destId="{4A2A147E-F47D-4CD9-889C-6A41D0842406}" srcOrd="4" destOrd="0" parTransId="{4BFFB1E9-37B0-4DDA-8F38-1B1A1893B18B}" sibTransId="{E9B7B6A4-E07E-49B7-9A67-0AECD4294904}"/>
    <dgm:cxn modelId="{47826BE9-DC87-41C1-A5FD-4616EC6851DE}" srcId="{29D3823E-02E8-4480-85BC-A56B7850AD52}" destId="{B3822F4E-D5D1-4B04-995B-A8677675D9DF}" srcOrd="1" destOrd="0" parTransId="{10C4F9CA-BAF5-4E35-A086-18C686FE91CD}" sibTransId="{CC746616-0EDF-4664-AC9D-4978DA9A87DC}"/>
    <dgm:cxn modelId="{3490BAEB-9A2E-4712-AD17-FE966723ED44}" type="presOf" srcId="{16D4DCD9-6745-426F-8413-2D8FF1E243CC}" destId="{51E7B0CC-D3E6-4F91-A18D-4D70211481B5}" srcOrd="0" destOrd="0" presId="urn:microsoft.com/office/officeart/2018/2/layout/IconCircleList"/>
    <dgm:cxn modelId="{8DFA0553-E253-46C1-B0D7-E2D742E803BD}" type="presParOf" srcId="{91A3CBAE-F991-44D4-AE8F-460C12DC8FE9}" destId="{38BA55ED-D07D-4D0F-A647-411D671F35FC}" srcOrd="0" destOrd="0" presId="urn:microsoft.com/office/officeart/2018/2/layout/IconCircleList"/>
    <dgm:cxn modelId="{07BF73B9-F231-41E4-8028-55D39A1BFA25}" type="presParOf" srcId="{38BA55ED-D07D-4D0F-A647-411D671F35FC}" destId="{FD7334B6-408A-4CE8-9BEF-8E7323830903}" srcOrd="0" destOrd="0" presId="urn:microsoft.com/office/officeart/2018/2/layout/IconCircleList"/>
    <dgm:cxn modelId="{5F9BB88D-445E-42B2-9AB4-E680DD0C68AF}" type="presParOf" srcId="{FD7334B6-408A-4CE8-9BEF-8E7323830903}" destId="{6D61A0AD-AF3C-40F0-9C72-1A97CE84CB95}" srcOrd="0" destOrd="0" presId="urn:microsoft.com/office/officeart/2018/2/layout/IconCircleList"/>
    <dgm:cxn modelId="{7F21EEE0-2F65-47E7-8AE1-EF5D179C9795}" type="presParOf" srcId="{FD7334B6-408A-4CE8-9BEF-8E7323830903}" destId="{BB5F92CB-71B5-40E9-9313-9334A6B05AA1}" srcOrd="1" destOrd="0" presId="urn:microsoft.com/office/officeart/2018/2/layout/IconCircleList"/>
    <dgm:cxn modelId="{E5D9BFED-27AF-4DC2-AFA0-F70EA98ACDB7}" type="presParOf" srcId="{FD7334B6-408A-4CE8-9BEF-8E7323830903}" destId="{D1996D1E-6046-4D85-B1C5-78E624FE3AD0}" srcOrd="2" destOrd="0" presId="urn:microsoft.com/office/officeart/2018/2/layout/IconCircleList"/>
    <dgm:cxn modelId="{D936B680-63C9-4126-9AE6-68B8FCE81417}" type="presParOf" srcId="{FD7334B6-408A-4CE8-9BEF-8E7323830903}" destId="{61CFA8EB-EC72-428F-81AF-BC7DF8246C14}" srcOrd="3" destOrd="0" presId="urn:microsoft.com/office/officeart/2018/2/layout/IconCircleList"/>
    <dgm:cxn modelId="{AD790C46-7CCB-4617-B177-D222C86EA43E}" type="presParOf" srcId="{38BA55ED-D07D-4D0F-A647-411D671F35FC}" destId="{546BB195-05B2-410E-AE8C-2DD7DDC263F1}" srcOrd="1" destOrd="0" presId="urn:microsoft.com/office/officeart/2018/2/layout/IconCircleList"/>
    <dgm:cxn modelId="{9BB36609-FC68-47D9-A205-4955CD19C037}" type="presParOf" srcId="{38BA55ED-D07D-4D0F-A647-411D671F35FC}" destId="{36BA47C7-956E-4C67-8F6F-2F82EB36F31B}" srcOrd="2" destOrd="0" presId="urn:microsoft.com/office/officeart/2018/2/layout/IconCircleList"/>
    <dgm:cxn modelId="{7592FACC-E8BF-4E3D-8B51-F969A7DE0939}" type="presParOf" srcId="{36BA47C7-956E-4C67-8F6F-2F82EB36F31B}" destId="{E66B0664-4CB4-4DA9-A6ED-4E5542B7119E}" srcOrd="0" destOrd="0" presId="urn:microsoft.com/office/officeart/2018/2/layout/IconCircleList"/>
    <dgm:cxn modelId="{B06CA40D-0495-42F4-8BBD-DF918DD264CB}" type="presParOf" srcId="{36BA47C7-956E-4C67-8F6F-2F82EB36F31B}" destId="{1451CCE1-46CE-4A67-A197-B5A03365FEE6}" srcOrd="1" destOrd="0" presId="urn:microsoft.com/office/officeart/2018/2/layout/IconCircleList"/>
    <dgm:cxn modelId="{DE0A3901-B3AF-453C-94A2-BF8337EEA502}" type="presParOf" srcId="{36BA47C7-956E-4C67-8F6F-2F82EB36F31B}" destId="{ED4FB1E5-BE0C-4698-B794-0721C9D24717}" srcOrd="2" destOrd="0" presId="urn:microsoft.com/office/officeart/2018/2/layout/IconCircleList"/>
    <dgm:cxn modelId="{584FECA2-85A2-4866-9937-366271AC1F29}" type="presParOf" srcId="{36BA47C7-956E-4C67-8F6F-2F82EB36F31B}" destId="{5AAB0CC1-483E-48E1-B855-7B2EB8F4B801}" srcOrd="3" destOrd="0" presId="urn:microsoft.com/office/officeart/2018/2/layout/IconCircleList"/>
    <dgm:cxn modelId="{650082EC-F870-449D-A7E8-52EB46C08593}" type="presParOf" srcId="{38BA55ED-D07D-4D0F-A647-411D671F35FC}" destId="{D3379FCF-D19F-4FF8-955F-D3117D238BD3}" srcOrd="3" destOrd="0" presId="urn:microsoft.com/office/officeart/2018/2/layout/IconCircleList"/>
    <dgm:cxn modelId="{85C3FB99-4EEE-4D65-A145-69BD543DF3E2}" type="presParOf" srcId="{38BA55ED-D07D-4D0F-A647-411D671F35FC}" destId="{F20E4182-8F58-48C3-9016-883C1D45BEFE}" srcOrd="4" destOrd="0" presId="urn:microsoft.com/office/officeart/2018/2/layout/IconCircleList"/>
    <dgm:cxn modelId="{7CB4208C-3970-4AAB-8555-F77FC5107E34}" type="presParOf" srcId="{F20E4182-8F58-48C3-9016-883C1D45BEFE}" destId="{E99DB762-0C0F-43C2-B067-C6C9C70C15D1}" srcOrd="0" destOrd="0" presId="urn:microsoft.com/office/officeart/2018/2/layout/IconCircleList"/>
    <dgm:cxn modelId="{1C7CC165-B713-435F-9964-D7BD9C082ACE}" type="presParOf" srcId="{F20E4182-8F58-48C3-9016-883C1D45BEFE}" destId="{ECA98AD4-26E2-46B5-946A-61CA24F47424}" srcOrd="1" destOrd="0" presId="urn:microsoft.com/office/officeart/2018/2/layout/IconCircleList"/>
    <dgm:cxn modelId="{CDDBB919-AF55-4A87-9459-04E4F25CC24B}" type="presParOf" srcId="{F20E4182-8F58-48C3-9016-883C1D45BEFE}" destId="{06AE1CD7-3148-479F-B450-49B0F6DDFD95}" srcOrd="2" destOrd="0" presId="urn:microsoft.com/office/officeart/2018/2/layout/IconCircleList"/>
    <dgm:cxn modelId="{B7CC1B26-1385-47D7-A42E-0C49F2CF061A}" type="presParOf" srcId="{F20E4182-8F58-48C3-9016-883C1D45BEFE}" destId="{90A9BAF2-A829-4084-A704-46C6FFD89AB4}" srcOrd="3" destOrd="0" presId="urn:microsoft.com/office/officeart/2018/2/layout/IconCircleList"/>
    <dgm:cxn modelId="{07ABBFFC-E154-48D7-B53E-84C11273ABB2}" type="presParOf" srcId="{38BA55ED-D07D-4D0F-A647-411D671F35FC}" destId="{51E7B0CC-D3E6-4F91-A18D-4D70211481B5}" srcOrd="5" destOrd="0" presId="urn:microsoft.com/office/officeart/2018/2/layout/IconCircleList"/>
    <dgm:cxn modelId="{D0099863-209B-4031-B479-0681027435C4}" type="presParOf" srcId="{38BA55ED-D07D-4D0F-A647-411D671F35FC}" destId="{6A9961A8-E9CD-4547-8187-56029A7C6A28}" srcOrd="6" destOrd="0" presId="urn:microsoft.com/office/officeart/2018/2/layout/IconCircleList"/>
    <dgm:cxn modelId="{41A6C89D-2684-4A4A-8BB2-D0BAA1326D57}" type="presParOf" srcId="{6A9961A8-E9CD-4547-8187-56029A7C6A28}" destId="{8495D05C-A514-428E-B892-22EE2E50252C}" srcOrd="0" destOrd="0" presId="urn:microsoft.com/office/officeart/2018/2/layout/IconCircleList"/>
    <dgm:cxn modelId="{4DD9FDFA-D224-4C2D-96AD-DD48B10EC583}" type="presParOf" srcId="{6A9961A8-E9CD-4547-8187-56029A7C6A28}" destId="{91FB08FA-41FB-4447-A67D-3AC58FBD44CC}" srcOrd="1" destOrd="0" presId="urn:microsoft.com/office/officeart/2018/2/layout/IconCircleList"/>
    <dgm:cxn modelId="{865ADD02-616D-456D-AE16-E2DF8400EBBE}" type="presParOf" srcId="{6A9961A8-E9CD-4547-8187-56029A7C6A28}" destId="{FF60011B-A76D-48CE-BF7A-C10397DF8216}" srcOrd="2" destOrd="0" presId="urn:microsoft.com/office/officeart/2018/2/layout/IconCircleList"/>
    <dgm:cxn modelId="{1D2229BA-E547-43A9-8F1E-39AA9DEA8EB9}" type="presParOf" srcId="{6A9961A8-E9CD-4547-8187-56029A7C6A28}" destId="{1816FAEE-1363-47E9-9AE4-21B52479A077}" srcOrd="3" destOrd="0" presId="urn:microsoft.com/office/officeart/2018/2/layout/IconCircleList"/>
    <dgm:cxn modelId="{8A78F356-2D35-41FE-BFF7-3C291436DA11}" type="presParOf" srcId="{38BA55ED-D07D-4D0F-A647-411D671F35FC}" destId="{F5F81A47-CD10-41FA-82DF-99D0ED8FE59D}" srcOrd="7" destOrd="0" presId="urn:microsoft.com/office/officeart/2018/2/layout/IconCircleList"/>
    <dgm:cxn modelId="{F090C582-79B6-48A9-8DA0-F41C82D86C75}" type="presParOf" srcId="{38BA55ED-D07D-4D0F-A647-411D671F35FC}" destId="{217AFFE6-4B57-4B0F-864C-C42C6CE16997}" srcOrd="8" destOrd="0" presId="urn:microsoft.com/office/officeart/2018/2/layout/IconCircleList"/>
    <dgm:cxn modelId="{5549773A-5237-426C-BAA8-273179C7DA5C}" type="presParOf" srcId="{217AFFE6-4B57-4B0F-864C-C42C6CE16997}" destId="{C857F0C9-9AAC-400D-B740-A79F0314CDE5}" srcOrd="0" destOrd="0" presId="urn:microsoft.com/office/officeart/2018/2/layout/IconCircleList"/>
    <dgm:cxn modelId="{30F18199-EA6F-44A6-B8D2-742362ECE3A7}" type="presParOf" srcId="{217AFFE6-4B57-4B0F-864C-C42C6CE16997}" destId="{376CC0A7-07BE-410C-8EBC-A289698EF8A1}" srcOrd="1" destOrd="0" presId="urn:microsoft.com/office/officeart/2018/2/layout/IconCircleList"/>
    <dgm:cxn modelId="{658D3A83-6A48-418A-BCD3-FA737C20FF5B}" type="presParOf" srcId="{217AFFE6-4B57-4B0F-864C-C42C6CE16997}" destId="{BB188DE1-2313-4DED-965D-89B5E55FAA1E}" srcOrd="2" destOrd="0" presId="urn:microsoft.com/office/officeart/2018/2/layout/IconCircleList"/>
    <dgm:cxn modelId="{5520E419-3EB3-495E-A8B2-3FA971BFD499}" type="presParOf" srcId="{217AFFE6-4B57-4B0F-864C-C42C6CE16997}" destId="{0A7A34DC-88D5-4720-8CF2-36D0F0859731}" srcOrd="3" destOrd="0" presId="urn:microsoft.com/office/officeart/2018/2/layout/IconCircleList"/>
    <dgm:cxn modelId="{01CB25E7-5F6B-4070-BC8C-06F54BA44B9A}" type="presParOf" srcId="{38BA55ED-D07D-4D0F-A647-411D671F35FC}" destId="{1A5C1C49-BD5F-4B7F-B699-4CE1B3D32622}" srcOrd="9" destOrd="0" presId="urn:microsoft.com/office/officeart/2018/2/layout/IconCircleList"/>
    <dgm:cxn modelId="{142081E5-03EE-4F5F-B140-BE66CAF0BF8D}" type="presParOf" srcId="{38BA55ED-D07D-4D0F-A647-411D671F35FC}" destId="{12565B1E-5D53-4519-958D-4FC1C2E1159C}" srcOrd="10" destOrd="0" presId="urn:microsoft.com/office/officeart/2018/2/layout/IconCircleList"/>
    <dgm:cxn modelId="{8202A316-0A48-4BBA-B46B-FFA7F487AEDA}" type="presParOf" srcId="{12565B1E-5D53-4519-958D-4FC1C2E1159C}" destId="{C88185A8-CEDE-4F60-8E7E-700C61E3DBC6}" srcOrd="0" destOrd="0" presId="urn:microsoft.com/office/officeart/2018/2/layout/IconCircleList"/>
    <dgm:cxn modelId="{6656562F-A2B0-41C4-8AA3-4136E54A0589}" type="presParOf" srcId="{12565B1E-5D53-4519-958D-4FC1C2E1159C}" destId="{154D3D10-E434-4FEB-B6DE-F89C22B7CBBD}" srcOrd="1" destOrd="0" presId="urn:microsoft.com/office/officeart/2018/2/layout/IconCircleList"/>
    <dgm:cxn modelId="{CB8E84F0-1121-43FE-8455-A35DCA661B34}" type="presParOf" srcId="{12565B1E-5D53-4519-958D-4FC1C2E1159C}" destId="{9534D649-6537-4604-B2D3-324ADD1268D8}" srcOrd="2" destOrd="0" presId="urn:microsoft.com/office/officeart/2018/2/layout/IconCircleList"/>
    <dgm:cxn modelId="{6D917117-D0F8-4AA6-B8D0-C21DD8BFDCB3}" type="presParOf" srcId="{12565B1E-5D53-4519-958D-4FC1C2E1159C}" destId="{3681F3F6-D87E-4AB4-AA12-80FF871A672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1FE20AE-0050-F442-A8C5-076536B8857C}" type="doc">
      <dgm:prSet loTypeId="urn:microsoft.com/office/officeart/2005/8/layout/arrow6" loCatId="list" qsTypeId="urn:microsoft.com/office/officeart/2005/8/quickstyle/simple1#8" qsCatId="simple" csTypeId="urn:microsoft.com/office/officeart/2005/8/colors/colorful1" csCatId="colorful" phldr="1"/>
      <dgm:spPr bwMode="auto"/>
      <dgm:t>
        <a:bodyPr/>
        <a:lstStyle/>
        <a:p>
          <a:pPr>
            <a:defRPr/>
          </a:pPr>
          <a:endParaRPr lang="en-GB"/>
        </a:p>
      </dgm:t>
    </dgm:pt>
    <dgm:pt modelId="{A16A455B-DC2C-B24F-BC8D-AB2F054B7CC4}">
      <dgm:prSet phldrT=""/>
      <dgm:spPr bwMode="auto"/>
      <dgm:t>
        <a:bodyPr/>
        <a:lstStyle/>
        <a:p>
          <a:pPr>
            <a:defRPr/>
          </a:pPr>
          <a:r>
            <a:rPr lang="en-GB" dirty="0"/>
            <a:t>Complementary</a:t>
          </a:r>
          <a:endParaRPr dirty="0"/>
        </a:p>
      </dgm:t>
    </dgm:pt>
    <dgm:pt modelId="{C767FCA5-4C6B-1D4B-A146-0D94BE89F3D1}" type="parTrans" cxnId="{8C1B3044-DC1D-4E4B-A70C-2D869A92CF7C}">
      <dgm:prSet/>
      <dgm:spPr bwMode="auto"/>
      <dgm:t>
        <a:bodyPr/>
        <a:lstStyle/>
        <a:p>
          <a:pPr>
            <a:defRPr/>
          </a:pPr>
          <a:endParaRPr lang="en-GB"/>
        </a:p>
      </dgm:t>
    </dgm:pt>
    <dgm:pt modelId="{7D8AB7E5-934D-8E40-80B0-E818BA0EAFC2}" type="sibTrans" cxnId="{8C1B3044-DC1D-4E4B-A70C-2D869A92CF7C}">
      <dgm:prSet/>
      <dgm:spPr bwMode="auto"/>
      <dgm:t>
        <a:bodyPr/>
        <a:lstStyle/>
        <a:p>
          <a:pPr>
            <a:defRPr/>
          </a:pPr>
          <a:endParaRPr lang="en-GB"/>
        </a:p>
      </dgm:t>
    </dgm:pt>
    <dgm:pt modelId="{9B11FCAE-BD47-124C-BDF9-88DDD7169CEE}">
      <dgm:prSet phldrT=""/>
      <dgm:spPr bwMode="auto"/>
      <dgm:t>
        <a:bodyPr/>
        <a:lstStyle/>
        <a:p>
          <a:pPr>
            <a:defRPr/>
          </a:pPr>
          <a:r>
            <a:rPr lang="en-GB" dirty="0"/>
            <a:t>Can be used in parallel</a:t>
          </a:r>
          <a:endParaRPr dirty="0"/>
        </a:p>
      </dgm:t>
    </dgm:pt>
    <dgm:pt modelId="{E1ABC78C-F8A6-F64B-9A7E-0F2E6DE88901}" type="parTrans" cxnId="{0AB4F70B-11CA-7B48-9AAC-8433B0A837F5}">
      <dgm:prSet/>
      <dgm:spPr bwMode="auto"/>
      <dgm:t>
        <a:bodyPr/>
        <a:lstStyle/>
        <a:p>
          <a:pPr>
            <a:defRPr/>
          </a:pPr>
          <a:endParaRPr lang="en-GB"/>
        </a:p>
      </dgm:t>
    </dgm:pt>
    <dgm:pt modelId="{73357AED-2763-1D47-B690-A1DBF57E7FD3}" type="sibTrans" cxnId="{0AB4F70B-11CA-7B48-9AAC-8433B0A837F5}">
      <dgm:prSet/>
      <dgm:spPr bwMode="auto"/>
      <dgm:t>
        <a:bodyPr/>
        <a:lstStyle/>
        <a:p>
          <a:pPr>
            <a:defRPr/>
          </a:pPr>
          <a:endParaRPr lang="en-GB"/>
        </a:p>
      </dgm:t>
    </dgm:pt>
    <dgm:pt modelId="{FFE86C70-F229-8E46-9FD9-84857A40FD1F}" type="pres">
      <dgm:prSet presAssocID="{E1FE20AE-0050-F442-A8C5-076536B8857C}" presName="compositeShape" presStyleCnt="0">
        <dgm:presLayoutVars>
          <dgm:chMax val="2"/>
          <dgm:dir/>
          <dgm:resizeHandles val="exact"/>
        </dgm:presLayoutVars>
      </dgm:prSet>
      <dgm:spPr bwMode="auto"/>
    </dgm:pt>
    <dgm:pt modelId="{63D0C72E-4B23-1C4F-AF1C-058F8FB22E1E}" type="pres">
      <dgm:prSet presAssocID="{E1FE20AE-0050-F442-A8C5-076536B8857C}" presName="ribbon" presStyleLbl="node1" presStyleIdx="0" presStyleCnt="1"/>
      <dgm:spPr bwMode="auto"/>
    </dgm:pt>
    <dgm:pt modelId="{14DC3F87-089C-2E4F-9C80-FB2973A4F1B5}" type="pres">
      <dgm:prSet presAssocID="{E1FE20AE-0050-F442-A8C5-076536B8857C}" presName="leftArrowText" presStyleLbl="node1" presStyleIdx="0" presStyleCnt="1">
        <dgm:presLayoutVars>
          <dgm:chMax val="0"/>
          <dgm:bulletEnabled val="1"/>
        </dgm:presLayoutVars>
      </dgm:prSet>
      <dgm:spPr bwMode="auto"/>
    </dgm:pt>
    <dgm:pt modelId="{982343DA-4838-AF45-B781-1501159F6C1A}" type="pres">
      <dgm:prSet presAssocID="{E1FE20AE-0050-F442-A8C5-076536B8857C}" presName="rightArrowText" presStyleLbl="node1" presStyleIdx="0" presStyleCnt="1">
        <dgm:presLayoutVars>
          <dgm:chMax val="0"/>
          <dgm:bulletEnabled val="1"/>
        </dgm:presLayoutVars>
      </dgm:prSet>
      <dgm:spPr bwMode="auto"/>
    </dgm:pt>
  </dgm:ptLst>
  <dgm:cxnLst>
    <dgm:cxn modelId="{0AB4F70B-11CA-7B48-9AAC-8433B0A837F5}" srcId="{E1FE20AE-0050-F442-A8C5-076536B8857C}" destId="{9B11FCAE-BD47-124C-BDF9-88DDD7169CEE}" srcOrd="1" destOrd="0" parTransId="{E1ABC78C-F8A6-F64B-9A7E-0F2E6DE88901}" sibTransId="{73357AED-2763-1D47-B690-A1DBF57E7FD3}"/>
    <dgm:cxn modelId="{8C1B3044-DC1D-4E4B-A70C-2D869A92CF7C}" srcId="{E1FE20AE-0050-F442-A8C5-076536B8857C}" destId="{A16A455B-DC2C-B24F-BC8D-AB2F054B7CC4}" srcOrd="0" destOrd="0" parTransId="{C767FCA5-4C6B-1D4B-A146-0D94BE89F3D1}" sibTransId="{7D8AB7E5-934D-8E40-80B0-E818BA0EAFC2}"/>
    <dgm:cxn modelId="{3C691C86-5C47-814C-94F8-FAB4DBE17A0F}" type="presOf" srcId="{E1FE20AE-0050-F442-A8C5-076536B8857C}" destId="{FFE86C70-F229-8E46-9FD9-84857A40FD1F}" srcOrd="0" destOrd="0" presId="urn:microsoft.com/office/officeart/2005/8/layout/arrow6"/>
    <dgm:cxn modelId="{C978FBB1-00FD-9942-B54A-1B15FFAD415A}" type="presOf" srcId="{A16A455B-DC2C-B24F-BC8D-AB2F054B7CC4}" destId="{14DC3F87-089C-2E4F-9C80-FB2973A4F1B5}" srcOrd="0" destOrd="0" presId="urn:microsoft.com/office/officeart/2005/8/layout/arrow6"/>
    <dgm:cxn modelId="{F8B091F5-A1D1-0E4E-9292-C65F61311633}" type="presOf" srcId="{9B11FCAE-BD47-124C-BDF9-88DDD7169CEE}" destId="{982343DA-4838-AF45-B781-1501159F6C1A}" srcOrd="0" destOrd="0" presId="urn:microsoft.com/office/officeart/2005/8/layout/arrow6"/>
    <dgm:cxn modelId="{87D6EC19-4598-AC4E-8406-F98BAC30D50B}" type="presParOf" srcId="{FFE86C70-F229-8E46-9FD9-84857A40FD1F}" destId="{63D0C72E-4B23-1C4F-AF1C-058F8FB22E1E}" srcOrd="0" destOrd="0" presId="urn:microsoft.com/office/officeart/2005/8/layout/arrow6"/>
    <dgm:cxn modelId="{C5D70A76-72EB-EC4E-9551-B0EB897CF56D}" type="presParOf" srcId="{FFE86C70-F229-8E46-9FD9-84857A40FD1F}" destId="{14DC3F87-089C-2E4F-9C80-FB2973A4F1B5}" srcOrd="1" destOrd="0" presId="urn:microsoft.com/office/officeart/2005/8/layout/arrow6"/>
    <dgm:cxn modelId="{F112C913-39F0-E949-AC63-A0C3F4824F73}" type="presParOf" srcId="{FFE86C70-F229-8E46-9FD9-84857A40FD1F}" destId="{982343DA-4838-AF45-B781-1501159F6C1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35CCE9-E909-B049-9B4D-8E509AD6E7F2}">
      <dsp:nvSpPr>
        <dsp:cNvPr id="0" name=""/>
        <dsp:cNvSpPr/>
      </dsp:nvSpPr>
      <dsp:spPr bwMode="auto">
        <a:xfrm>
          <a:off x="3080" y="587032"/>
          <a:ext cx="2444055" cy="146643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standard</a:t>
          </a:r>
          <a:endParaRPr sz="3800" kern="1200" dirty="0">
            <a:solidFill>
              <a:schemeClr val="tx1"/>
            </a:solidFill>
          </a:endParaRPr>
        </a:p>
      </dsp:txBody>
      <dsp:txXfrm>
        <a:off x="3080" y="587032"/>
        <a:ext cx="2444055" cy="1466433"/>
      </dsp:txXfrm>
    </dsp:sp>
    <dsp:sp modelId="{30273F4B-B7E2-9949-AABC-6424DA0945A2}">
      <dsp:nvSpPr>
        <dsp:cNvPr id="0" name=""/>
        <dsp:cNvSpPr/>
      </dsp:nvSpPr>
      <dsp:spPr bwMode="auto">
        <a:xfrm>
          <a:off x="2691541" y="587032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verifiable </a:t>
          </a:r>
          <a:endParaRPr sz="3800" kern="1200" dirty="0">
            <a:solidFill>
              <a:schemeClr val="tx1"/>
            </a:solidFill>
          </a:endParaRPr>
        </a:p>
      </dsp:txBody>
      <dsp:txXfrm>
        <a:off x="2691541" y="587032"/>
        <a:ext cx="2444055" cy="1466433"/>
      </dsp:txXfrm>
    </dsp:sp>
    <dsp:sp modelId="{659D3A53-76C7-1F4F-8536-02B2B648A6E4}">
      <dsp:nvSpPr>
        <dsp:cNvPr id="0" name=""/>
        <dsp:cNvSpPr/>
      </dsp:nvSpPr>
      <dsp:spPr bwMode="auto">
        <a:xfrm>
          <a:off x="5380002" y="587032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portable</a:t>
          </a:r>
          <a:endParaRPr sz="3800" kern="1200" dirty="0">
            <a:solidFill>
              <a:schemeClr val="tx1"/>
            </a:solidFill>
          </a:endParaRPr>
        </a:p>
      </dsp:txBody>
      <dsp:txXfrm>
        <a:off x="5380002" y="587032"/>
        <a:ext cx="2444055" cy="1466433"/>
      </dsp:txXfrm>
    </dsp:sp>
    <dsp:sp modelId="{1B2A688F-54F1-DB44-8C1C-E89B45A7070F}">
      <dsp:nvSpPr>
        <dsp:cNvPr id="0" name=""/>
        <dsp:cNvSpPr/>
      </dsp:nvSpPr>
      <dsp:spPr bwMode="auto">
        <a:xfrm>
          <a:off x="8068463" y="587032"/>
          <a:ext cx="2444055" cy="14664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bg1"/>
              </a:solidFill>
            </a:rPr>
            <a:t>shareable</a:t>
          </a:r>
          <a:r>
            <a:rPr lang="en-GB" sz="3800" kern="1200" dirty="0">
              <a:solidFill>
                <a:schemeClr val="tx1"/>
              </a:solidFill>
            </a:rPr>
            <a:t> </a:t>
          </a:r>
          <a:endParaRPr sz="3800" kern="1200" dirty="0">
            <a:solidFill>
              <a:schemeClr val="tx1"/>
            </a:solidFill>
          </a:endParaRPr>
        </a:p>
      </dsp:txBody>
      <dsp:txXfrm>
        <a:off x="8068463" y="587032"/>
        <a:ext cx="2444055" cy="1466433"/>
      </dsp:txXfrm>
    </dsp:sp>
    <dsp:sp modelId="{6553F8FE-68C4-6243-851B-1D93D9801C31}">
      <dsp:nvSpPr>
        <dsp:cNvPr id="0" name=""/>
        <dsp:cNvSpPr/>
      </dsp:nvSpPr>
      <dsp:spPr bwMode="auto">
        <a:xfrm>
          <a:off x="1347311" y="2297871"/>
          <a:ext cx="2444055" cy="14664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digital</a:t>
          </a:r>
          <a:endParaRPr sz="3800" kern="1200" dirty="0">
            <a:solidFill>
              <a:schemeClr val="tx1"/>
            </a:solidFill>
          </a:endParaRPr>
        </a:p>
      </dsp:txBody>
      <dsp:txXfrm>
        <a:off x="1347311" y="2297871"/>
        <a:ext cx="2444055" cy="1466433"/>
      </dsp:txXfrm>
    </dsp:sp>
    <dsp:sp modelId="{25254CD8-AB91-8F4B-8330-87377CE16C0D}">
      <dsp:nvSpPr>
        <dsp:cNvPr id="0" name=""/>
        <dsp:cNvSpPr/>
      </dsp:nvSpPr>
      <dsp:spPr bwMode="auto">
        <a:xfrm>
          <a:off x="4035772" y="2297871"/>
          <a:ext cx="2444055" cy="146643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micro-credentials</a:t>
          </a:r>
          <a:endParaRPr sz="3800" kern="1200" dirty="0">
            <a:solidFill>
              <a:schemeClr val="tx1"/>
            </a:solidFill>
          </a:endParaRPr>
        </a:p>
      </dsp:txBody>
      <dsp:txXfrm>
        <a:off x="4035772" y="2297871"/>
        <a:ext cx="2444055" cy="1466433"/>
      </dsp:txXfrm>
    </dsp:sp>
    <dsp:sp modelId="{A405DC33-9F15-754D-B44F-FA46A73F4F2A}">
      <dsp:nvSpPr>
        <dsp:cNvPr id="0" name=""/>
        <dsp:cNvSpPr/>
      </dsp:nvSpPr>
      <dsp:spPr bwMode="auto">
        <a:xfrm>
          <a:off x="6724233" y="2297871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800" kern="1200" dirty="0">
              <a:solidFill>
                <a:schemeClr val="tx1"/>
              </a:solidFill>
            </a:rPr>
            <a:t>rich metadata</a:t>
          </a:r>
          <a:endParaRPr sz="3800" kern="1200" dirty="0">
            <a:solidFill>
              <a:schemeClr val="tx1"/>
            </a:solidFill>
          </a:endParaRPr>
        </a:p>
      </dsp:txBody>
      <dsp:txXfrm>
        <a:off x="672423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79046-C4C4-714A-9107-CD6D08F38ECE}">
      <dsp:nvSpPr>
        <dsp:cNvPr id="0" name=""/>
        <dsp:cNvSpPr/>
      </dsp:nvSpPr>
      <dsp:spPr bwMode="auto">
        <a:xfrm rot="16200000">
          <a:off x="2338" y="1178"/>
          <a:ext cx="4348981" cy="4348981"/>
        </a:xfrm>
        <a:prstGeom prst="upArrow">
          <a:avLst>
            <a:gd name="adj1" fmla="val 50000"/>
            <a:gd name="adj2" fmla="val 35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48488" tIns="348488" rIns="348488" bIns="348488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4900" kern="1200" dirty="0">
              <a:solidFill>
                <a:schemeClr val="tx1"/>
              </a:solidFill>
            </a:rPr>
            <a:t>Open Badges</a:t>
          </a:r>
          <a:endParaRPr sz="4900" kern="1200" dirty="0">
            <a:solidFill>
              <a:schemeClr val="tx1"/>
            </a:solidFill>
          </a:endParaRPr>
        </a:p>
      </dsp:txBody>
      <dsp:txXfrm rot="5400000">
        <a:off x="763410" y="1088423"/>
        <a:ext cx="3587909" cy="2174491"/>
      </dsp:txXfrm>
    </dsp:sp>
    <dsp:sp modelId="{96C8E8E4-8782-F447-82F2-FAB56A43D1AC}">
      <dsp:nvSpPr>
        <dsp:cNvPr id="0" name=""/>
        <dsp:cNvSpPr/>
      </dsp:nvSpPr>
      <dsp:spPr bwMode="auto">
        <a:xfrm rot="5400000">
          <a:off x="6164280" y="1178"/>
          <a:ext cx="4348981" cy="4348981"/>
        </a:xfrm>
        <a:prstGeom prst="upArrow">
          <a:avLst>
            <a:gd name="adj1" fmla="val 50000"/>
            <a:gd name="adj2" fmla="val 3500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48488" tIns="348488" rIns="348488" bIns="348488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4900" kern="1200" dirty="0">
              <a:solidFill>
                <a:schemeClr val="tx1"/>
              </a:solidFill>
            </a:rPr>
            <a:t>EU Digital Credentials</a:t>
          </a:r>
          <a:endParaRPr sz="4900" kern="1200" dirty="0">
            <a:solidFill>
              <a:schemeClr val="tx1"/>
            </a:solidFill>
          </a:endParaRPr>
        </a:p>
      </dsp:txBody>
      <dsp:txXfrm rot="-5400000">
        <a:off x="6164280" y="1088423"/>
        <a:ext cx="3587909" cy="21744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D40C82-245D-C542-B4E0-81C896D8196A}">
      <dsp:nvSpPr>
        <dsp:cNvPr id="0" name=""/>
        <dsp:cNvSpPr/>
      </dsp:nvSpPr>
      <dsp:spPr bwMode="auto">
        <a:xfrm>
          <a:off x="0" y="61163"/>
          <a:ext cx="10515600" cy="671580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800" kern="1200" dirty="0">
              <a:solidFill>
                <a:schemeClr val="tx1"/>
              </a:solidFill>
            </a:rPr>
            <a:t>created and issued to recognise </a:t>
          </a:r>
          <a:endParaRPr sz="2800" kern="1200" dirty="0">
            <a:solidFill>
              <a:schemeClr val="tx1"/>
            </a:solidFill>
          </a:endParaRPr>
        </a:p>
      </dsp:txBody>
      <dsp:txXfrm>
        <a:off x="32784" y="93947"/>
        <a:ext cx="10450032" cy="606012"/>
      </dsp:txXfrm>
    </dsp:sp>
    <dsp:sp modelId="{4EBC7749-8314-9142-A216-9BAFEABDF6DB}">
      <dsp:nvSpPr>
        <dsp:cNvPr id="0" name=""/>
        <dsp:cNvSpPr/>
      </dsp:nvSpPr>
      <dsp:spPr bwMode="auto">
        <a:xfrm>
          <a:off x="0" y="732744"/>
          <a:ext cx="10515600" cy="1506960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competencies</a:t>
          </a:r>
          <a:endParaRPr sz="220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skills</a:t>
          </a:r>
          <a:endParaRPr sz="220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achievements or </a:t>
          </a:r>
          <a:endParaRPr sz="220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attitudes </a:t>
          </a:r>
          <a:endParaRPr sz="2200" kern="1200" dirty="0">
            <a:solidFill>
              <a:schemeClr val="tx1"/>
            </a:solidFill>
          </a:endParaRPr>
        </a:p>
      </dsp:txBody>
      <dsp:txXfrm>
        <a:off x="0" y="732744"/>
        <a:ext cx="10515600" cy="1506960"/>
      </dsp:txXfrm>
    </dsp:sp>
    <dsp:sp modelId="{703D950F-947D-064F-B425-99A48606A926}">
      <dsp:nvSpPr>
        <dsp:cNvPr id="0" name=""/>
        <dsp:cNvSpPr/>
      </dsp:nvSpPr>
      <dsp:spPr bwMode="auto">
        <a:xfrm>
          <a:off x="0" y="2239704"/>
          <a:ext cx="10515600" cy="67158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800" kern="1200" dirty="0">
              <a:solidFill>
                <a:schemeClr val="tx1"/>
              </a:solidFill>
            </a:rPr>
            <a:t>a digital picture with metadata</a:t>
          </a:r>
          <a:endParaRPr sz="2800" kern="1200" dirty="0">
            <a:solidFill>
              <a:schemeClr val="tx1"/>
            </a:solidFill>
          </a:endParaRPr>
        </a:p>
      </dsp:txBody>
      <dsp:txXfrm>
        <a:off x="32784" y="2272488"/>
        <a:ext cx="10450032" cy="606012"/>
      </dsp:txXfrm>
    </dsp:sp>
    <dsp:sp modelId="{5548FDC7-7E5F-0D44-8729-919EAE3538BF}">
      <dsp:nvSpPr>
        <dsp:cNvPr id="0" name=""/>
        <dsp:cNvSpPr/>
      </dsp:nvSpPr>
      <dsp:spPr bwMode="auto">
        <a:xfrm>
          <a:off x="0" y="2911284"/>
          <a:ext cx="10515600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informs who has issued the badge to whom and on what basis</a:t>
          </a:r>
          <a:endParaRPr sz="2200" kern="1200" dirty="0">
            <a:solidFill>
              <a:schemeClr val="tx1"/>
            </a:solidFill>
          </a:endParaRPr>
        </a:p>
      </dsp:txBody>
      <dsp:txXfrm>
        <a:off x="0" y="2911284"/>
        <a:ext cx="10515600" cy="463680"/>
      </dsp:txXfrm>
    </dsp:sp>
    <dsp:sp modelId="{711C363E-070F-C045-BBC6-82E38C2D2A60}">
      <dsp:nvSpPr>
        <dsp:cNvPr id="0" name=""/>
        <dsp:cNvSpPr/>
      </dsp:nvSpPr>
      <dsp:spPr bwMode="auto">
        <a:xfrm>
          <a:off x="0" y="3374964"/>
          <a:ext cx="10515600" cy="67158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800" kern="1200" dirty="0">
              <a:solidFill>
                <a:schemeClr val="tx1"/>
              </a:solidFill>
            </a:rPr>
            <a:t>standard and verifiable portable digital credential</a:t>
          </a:r>
          <a:endParaRPr sz="2800" kern="1200" dirty="0">
            <a:solidFill>
              <a:schemeClr val="tx1"/>
            </a:solidFill>
          </a:endParaRPr>
        </a:p>
      </dsp:txBody>
      <dsp:txXfrm>
        <a:off x="32784" y="3407748"/>
        <a:ext cx="10450032" cy="606012"/>
      </dsp:txXfrm>
    </dsp:sp>
    <dsp:sp modelId="{EEFF5FB4-61B1-0942-B0B9-064DAD6FD7CB}">
      <dsp:nvSpPr>
        <dsp:cNvPr id="0" name=""/>
        <dsp:cNvSpPr/>
      </dsp:nvSpPr>
      <dsp:spPr bwMode="auto">
        <a:xfrm>
          <a:off x="0" y="4046544"/>
          <a:ext cx="10515600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200" kern="1200" dirty="0">
              <a:solidFill>
                <a:schemeClr val="tx1"/>
              </a:solidFill>
            </a:rPr>
            <a:t>metadata aligns with the </a:t>
          </a:r>
          <a:r>
            <a:rPr lang="en-GB" sz="2200" u="sng" kern="1200" dirty="0">
              <a:solidFill>
                <a:schemeClr val="tx1"/>
              </a:solidFill>
              <a:hlinkClick xmlns:r="http://schemas.openxmlformats.org/officeDocument/2006/relationships" r:id="rId1" tooltip="https://www.imsglobal.org/activity/digital-badges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Open Badges standard</a:t>
          </a:r>
          <a:r>
            <a:rPr lang="en-GB" sz="2200" kern="1200" dirty="0">
              <a:solidFill>
                <a:schemeClr val="tx1"/>
              </a:solidFill>
            </a:rPr>
            <a:t> created by the Mozilla Foundation and further developed by IMS global</a:t>
          </a:r>
          <a:endParaRPr sz="2200" kern="1200" dirty="0">
            <a:solidFill>
              <a:schemeClr val="tx1"/>
            </a:solidFill>
          </a:endParaRPr>
        </a:p>
      </dsp:txBody>
      <dsp:txXfrm>
        <a:off x="0" y="4046544"/>
        <a:ext cx="10515600" cy="6955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C9146-3320-3040-B365-C24E3C6EC8DA}">
      <dsp:nvSpPr>
        <dsp:cNvPr id="0" name=""/>
        <dsp:cNvSpPr/>
      </dsp:nvSpPr>
      <dsp:spPr bwMode="auto">
        <a:xfrm>
          <a:off x="0" y="548"/>
          <a:ext cx="7559566" cy="767520"/>
        </a:xfrm>
        <a:prstGeom prst="roundRect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200" kern="1200" dirty="0">
              <a:solidFill>
                <a:schemeClr val="tx1"/>
              </a:solidFill>
            </a:rPr>
            <a:t>Badges can be collected</a:t>
          </a:r>
          <a:endParaRPr sz="3200" kern="1200" dirty="0">
            <a:solidFill>
              <a:schemeClr val="tx1"/>
            </a:solidFill>
          </a:endParaRPr>
        </a:p>
      </dsp:txBody>
      <dsp:txXfrm>
        <a:off x="37467" y="38015"/>
        <a:ext cx="7484632" cy="692586"/>
      </dsp:txXfrm>
    </dsp:sp>
    <dsp:sp modelId="{2CE3D8AE-DBA7-2840-AB72-06EB986178EC}">
      <dsp:nvSpPr>
        <dsp:cNvPr id="0" name=""/>
        <dsp:cNvSpPr/>
      </dsp:nvSpPr>
      <dsp:spPr bwMode="auto">
        <a:xfrm>
          <a:off x="0" y="768068"/>
          <a:ext cx="7559566" cy="1656000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24001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500" kern="1200" dirty="0">
              <a:solidFill>
                <a:schemeClr val="tx1"/>
              </a:solidFill>
            </a:rPr>
            <a:t>in a backpack, passport, or wallet solution</a:t>
          </a:r>
          <a:endParaRPr sz="250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500" u="sng" kern="1200">
              <a:solidFill>
                <a:schemeClr val="tx1"/>
              </a:solidFill>
              <a:hlinkClick xmlns:r="http://schemas.openxmlformats.org/officeDocument/2006/relationships" r:id="rId1" tooltip="https://badgr.com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https://badgr.com/</a:t>
          </a:r>
          <a:r>
            <a:rPr lang="en-GB" sz="2500" kern="1200">
              <a:solidFill>
                <a:schemeClr val="tx1"/>
              </a:solidFill>
            </a:rPr>
            <a:t>  </a:t>
          </a:r>
          <a:endParaRPr sz="2500" kern="120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500" kern="1200" dirty="0">
              <a:solidFill>
                <a:schemeClr val="tx1"/>
              </a:solidFill>
            </a:rPr>
            <a:t>Collections can be created to group individual badges into categories</a:t>
          </a:r>
          <a:endParaRPr sz="2500" kern="1200" dirty="0">
            <a:solidFill>
              <a:schemeClr val="tx1"/>
            </a:solidFill>
          </a:endParaRPr>
        </a:p>
      </dsp:txBody>
      <dsp:txXfrm>
        <a:off x="0" y="768068"/>
        <a:ext cx="7559566" cy="1656000"/>
      </dsp:txXfrm>
    </dsp:sp>
    <dsp:sp modelId="{E968BF64-D041-8846-916F-A5296617E23D}">
      <dsp:nvSpPr>
        <dsp:cNvPr id="0" name=""/>
        <dsp:cNvSpPr/>
      </dsp:nvSpPr>
      <dsp:spPr bwMode="auto">
        <a:xfrm>
          <a:off x="0" y="2424069"/>
          <a:ext cx="7559566" cy="76752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3200" kern="1200" dirty="0">
              <a:solidFill>
                <a:schemeClr val="tx1"/>
              </a:solidFill>
            </a:rPr>
            <a:t>Badges can be shared on social media</a:t>
          </a:r>
          <a:endParaRPr sz="3200" kern="1200" dirty="0">
            <a:solidFill>
              <a:schemeClr val="tx1"/>
            </a:solidFill>
          </a:endParaRPr>
        </a:p>
      </dsp:txBody>
      <dsp:txXfrm>
        <a:off x="37467" y="2461536"/>
        <a:ext cx="7484632" cy="692586"/>
      </dsp:txXfrm>
    </dsp:sp>
    <dsp:sp modelId="{0497179A-6D4B-184F-A622-3C73FCBBFECD}">
      <dsp:nvSpPr>
        <dsp:cNvPr id="0" name=""/>
        <dsp:cNvSpPr/>
      </dsp:nvSpPr>
      <dsp:spPr bwMode="auto">
        <a:xfrm>
          <a:off x="0" y="3191589"/>
          <a:ext cx="7559566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24001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/>
          </a:pPr>
          <a:r>
            <a:rPr lang="en-GB" sz="2500" kern="1200" dirty="0">
              <a:solidFill>
                <a:schemeClr val="tx1"/>
              </a:solidFill>
            </a:rPr>
            <a:t>People can click on an Open Badge, view all the evidence, read details about the achievement, and verify the badge's authenticity</a:t>
          </a:r>
          <a:endParaRPr sz="2500" kern="1200" dirty="0">
            <a:solidFill>
              <a:schemeClr val="tx1"/>
            </a:solidFill>
          </a:endParaRPr>
        </a:p>
      </dsp:txBody>
      <dsp:txXfrm>
        <a:off x="0" y="3191589"/>
        <a:ext cx="7559566" cy="11592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B9FD3-1FEB-2748-BD36-03166E615A5E}">
      <dsp:nvSpPr>
        <dsp:cNvPr id="0" name=""/>
        <dsp:cNvSpPr/>
      </dsp:nvSpPr>
      <dsp:spPr bwMode="auto">
        <a:xfrm>
          <a:off x="0" y="0"/>
          <a:ext cx="8259028" cy="1077454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400" kern="1200" dirty="0">
              <a:solidFill>
                <a:schemeClr val="tx1"/>
              </a:solidFill>
            </a:rPr>
            <a:t>Can be integrated with a Learning Platform</a:t>
          </a:r>
          <a:endParaRPr sz="2400" kern="1200" dirty="0">
            <a:solidFill>
              <a:schemeClr val="tx1"/>
            </a:solidFill>
          </a:endParaRPr>
        </a:p>
      </dsp:txBody>
      <dsp:txXfrm>
        <a:off x="31558" y="31558"/>
        <a:ext cx="7005325" cy="1014338"/>
      </dsp:txXfrm>
    </dsp:sp>
    <dsp:sp modelId="{C38B6910-95DC-214B-99D3-F79D0EAD71A6}">
      <dsp:nvSpPr>
        <dsp:cNvPr id="0" name=""/>
        <dsp:cNvSpPr/>
      </dsp:nvSpPr>
      <dsp:spPr bwMode="auto">
        <a:xfrm>
          <a:off x="691693" y="1273355"/>
          <a:ext cx="8259028" cy="107745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400" kern="1200" dirty="0">
              <a:solidFill>
                <a:schemeClr val="tx1"/>
              </a:solidFill>
            </a:rPr>
            <a:t>Prepare the image using templates</a:t>
          </a:r>
          <a:endParaRPr sz="2400" kern="1200" dirty="0">
            <a:solidFill>
              <a:schemeClr val="tx1"/>
            </a:solidFill>
          </a:endParaRPr>
        </a:p>
      </dsp:txBody>
      <dsp:txXfrm>
        <a:off x="723251" y="1304913"/>
        <a:ext cx="6803873" cy="1014338"/>
      </dsp:txXfrm>
    </dsp:sp>
    <dsp:sp modelId="{B0134029-C1B7-BB44-A332-69B3B3B76E22}">
      <dsp:nvSpPr>
        <dsp:cNvPr id="0" name=""/>
        <dsp:cNvSpPr/>
      </dsp:nvSpPr>
      <dsp:spPr bwMode="auto">
        <a:xfrm>
          <a:off x="1373063" y="2546710"/>
          <a:ext cx="8259028" cy="10774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400" kern="1200" dirty="0">
              <a:solidFill>
                <a:schemeClr val="tx1"/>
              </a:solidFill>
            </a:rPr>
            <a:t>Fill out the badge details</a:t>
          </a:r>
          <a:endParaRPr sz="2400" kern="1200" dirty="0">
            <a:solidFill>
              <a:schemeClr val="tx1"/>
            </a:solidFill>
          </a:endParaRPr>
        </a:p>
      </dsp:txBody>
      <dsp:txXfrm>
        <a:off x="1404621" y="2578268"/>
        <a:ext cx="6814197" cy="1014338"/>
      </dsp:txXfrm>
    </dsp:sp>
    <dsp:sp modelId="{377A8695-7628-7845-9BE5-F4F64FE80475}">
      <dsp:nvSpPr>
        <dsp:cNvPr id="0" name=""/>
        <dsp:cNvSpPr/>
      </dsp:nvSpPr>
      <dsp:spPr bwMode="auto">
        <a:xfrm>
          <a:off x="2064757" y="3820065"/>
          <a:ext cx="8259028" cy="107745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400" kern="1200" dirty="0">
              <a:solidFill>
                <a:schemeClr val="bg1"/>
              </a:solidFill>
            </a:rPr>
            <a:t>Issuing criteria</a:t>
          </a:r>
          <a:endParaRPr sz="2400" kern="1200" dirty="0">
            <a:solidFill>
              <a:schemeClr val="bg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/>
          </a:pPr>
          <a:r>
            <a:rPr lang="en-GB" sz="1800" kern="1200" dirty="0">
              <a:solidFill>
                <a:schemeClr val="bg1"/>
              </a:solidFill>
            </a:rPr>
            <a:t>Manual</a:t>
          </a:r>
          <a:endParaRPr sz="1800" kern="1200" dirty="0">
            <a:solidFill>
              <a:schemeClr val="bg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/>
          </a:pPr>
          <a:r>
            <a:rPr lang="en-GB" sz="1800" kern="1200" dirty="0">
              <a:solidFill>
                <a:schemeClr val="bg1"/>
              </a:solidFill>
            </a:rPr>
            <a:t>Automatic </a:t>
          </a:r>
          <a:endParaRPr sz="1800" kern="1200" dirty="0">
            <a:solidFill>
              <a:schemeClr val="bg1"/>
            </a:solidFill>
          </a:endParaRPr>
        </a:p>
      </dsp:txBody>
      <dsp:txXfrm>
        <a:off x="2096315" y="3851623"/>
        <a:ext cx="6803873" cy="1014338"/>
      </dsp:txXfrm>
    </dsp:sp>
    <dsp:sp modelId="{A17A2454-F4BA-C546-86B3-F052F1D9E78A}">
      <dsp:nvSpPr>
        <dsp:cNvPr id="0" name=""/>
        <dsp:cNvSpPr/>
      </dsp:nvSpPr>
      <dsp:spPr bwMode="auto">
        <a:xfrm>
          <a:off x="7558683" y="825232"/>
          <a:ext cx="700345" cy="70034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endParaRPr lang="en-GB" sz="3600" kern="1200">
            <a:solidFill>
              <a:schemeClr val="tx1"/>
            </a:solidFill>
          </a:endParaRPr>
        </a:p>
      </dsp:txBody>
      <dsp:txXfrm>
        <a:off x="7716261" y="825232"/>
        <a:ext cx="385189" cy="527010"/>
      </dsp:txXfrm>
    </dsp:sp>
    <dsp:sp modelId="{A1EA0A66-3B9F-024E-9AD8-F57067004F34}">
      <dsp:nvSpPr>
        <dsp:cNvPr id="0" name=""/>
        <dsp:cNvSpPr/>
      </dsp:nvSpPr>
      <dsp:spPr bwMode="auto">
        <a:xfrm>
          <a:off x="8250377" y="2098587"/>
          <a:ext cx="700345" cy="70034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endParaRPr lang="en-GB" sz="3600" kern="1200">
            <a:solidFill>
              <a:schemeClr val="tx1"/>
            </a:solidFill>
          </a:endParaRPr>
        </a:p>
      </dsp:txBody>
      <dsp:txXfrm>
        <a:off x="8407955" y="2098587"/>
        <a:ext cx="385189" cy="527010"/>
      </dsp:txXfrm>
    </dsp:sp>
    <dsp:sp modelId="{0328878F-8643-5F42-AC8D-D7B66A4FE1AE}">
      <dsp:nvSpPr>
        <dsp:cNvPr id="0" name=""/>
        <dsp:cNvSpPr/>
      </dsp:nvSpPr>
      <dsp:spPr bwMode="auto">
        <a:xfrm>
          <a:off x="8931746" y="3371942"/>
          <a:ext cx="700345" cy="70034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endParaRPr lang="en-GB" sz="3600" kern="1200">
            <a:solidFill>
              <a:schemeClr val="tx1"/>
            </a:solidFill>
          </a:endParaRPr>
        </a:p>
      </dsp:txBody>
      <dsp:txXfrm>
        <a:off x="9089324" y="3371942"/>
        <a:ext cx="385189" cy="5270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6A388-1930-BF4D-B6AD-F19FD6040E15}">
      <dsp:nvSpPr>
        <dsp:cNvPr id="0" name=""/>
        <dsp:cNvSpPr/>
      </dsp:nvSpPr>
      <dsp:spPr bwMode="auto">
        <a:xfrm>
          <a:off x="0" y="38484"/>
          <a:ext cx="10515600" cy="64759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tx1"/>
              </a:solidFill>
            </a:rPr>
            <a:t>standardised </a:t>
          </a:r>
          <a:endParaRPr sz="2700" kern="1200" dirty="0">
            <a:solidFill>
              <a:schemeClr val="tx1"/>
            </a:solidFill>
          </a:endParaRPr>
        </a:p>
      </dsp:txBody>
      <dsp:txXfrm>
        <a:off x="31613" y="70097"/>
        <a:ext cx="10452374" cy="584369"/>
      </dsp:txXfrm>
    </dsp:sp>
    <dsp:sp modelId="{497B797C-D994-4D44-9C9C-788E4377DCF1}">
      <dsp:nvSpPr>
        <dsp:cNvPr id="0" name=""/>
        <dsp:cNvSpPr/>
      </dsp:nvSpPr>
      <dsp:spPr bwMode="auto">
        <a:xfrm>
          <a:off x="0" y="763839"/>
          <a:ext cx="10515600" cy="64759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tx1"/>
              </a:solidFill>
            </a:rPr>
            <a:t>tamperproof </a:t>
          </a:r>
          <a:endParaRPr sz="2700" kern="1200" dirty="0">
            <a:solidFill>
              <a:schemeClr val="tx1"/>
            </a:solidFill>
          </a:endParaRPr>
        </a:p>
      </dsp:txBody>
      <dsp:txXfrm>
        <a:off x="31613" y="795452"/>
        <a:ext cx="10452374" cy="584369"/>
      </dsp:txXfrm>
    </dsp:sp>
    <dsp:sp modelId="{C3A555DC-73E0-E941-AD73-892663801A79}">
      <dsp:nvSpPr>
        <dsp:cNvPr id="0" name=""/>
        <dsp:cNvSpPr/>
      </dsp:nvSpPr>
      <dsp:spPr bwMode="auto">
        <a:xfrm>
          <a:off x="0" y="1489194"/>
          <a:ext cx="10515600" cy="64759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tx1"/>
              </a:solidFill>
            </a:rPr>
            <a:t>electronic documents </a:t>
          </a:r>
          <a:endParaRPr sz="2700" kern="1200" dirty="0">
            <a:solidFill>
              <a:schemeClr val="tx1"/>
            </a:solidFill>
          </a:endParaRPr>
        </a:p>
      </dsp:txBody>
      <dsp:txXfrm>
        <a:off x="31613" y="1520807"/>
        <a:ext cx="10452374" cy="584369"/>
      </dsp:txXfrm>
    </dsp:sp>
    <dsp:sp modelId="{0F80F1E1-90B5-E847-9D09-41CFF9B2D99A}">
      <dsp:nvSpPr>
        <dsp:cNvPr id="0" name=""/>
        <dsp:cNvSpPr/>
      </dsp:nvSpPr>
      <dsp:spPr bwMode="auto">
        <a:xfrm>
          <a:off x="0" y="2214549"/>
          <a:ext cx="10515600" cy="64759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bg1"/>
              </a:solidFill>
            </a:rPr>
            <a:t>describing that their owner </a:t>
          </a:r>
          <a:endParaRPr sz="2700" kern="1200" dirty="0">
            <a:solidFill>
              <a:schemeClr val="bg1"/>
            </a:solidFill>
          </a:endParaRPr>
        </a:p>
      </dsp:txBody>
      <dsp:txXfrm>
        <a:off x="31613" y="2246162"/>
        <a:ext cx="10452374" cy="584369"/>
      </dsp:txXfrm>
    </dsp:sp>
    <dsp:sp modelId="{BEC6C10D-FD32-2641-8463-0C98A36F7C02}">
      <dsp:nvSpPr>
        <dsp:cNvPr id="0" name=""/>
        <dsp:cNvSpPr/>
      </dsp:nvSpPr>
      <dsp:spPr bwMode="auto">
        <a:xfrm>
          <a:off x="0" y="2939904"/>
          <a:ext cx="10515600" cy="64759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tx1"/>
              </a:solidFill>
            </a:rPr>
            <a:t>has certain skills or has achieved certain learning outcomes </a:t>
          </a:r>
          <a:endParaRPr sz="2700" kern="1200" dirty="0">
            <a:solidFill>
              <a:schemeClr val="tx1"/>
            </a:solidFill>
          </a:endParaRPr>
        </a:p>
      </dsp:txBody>
      <dsp:txXfrm>
        <a:off x="31613" y="2971517"/>
        <a:ext cx="10452374" cy="584369"/>
      </dsp:txXfrm>
    </dsp:sp>
    <dsp:sp modelId="{09C36E3C-CE74-F942-A1CD-6F6C3C7E7886}">
      <dsp:nvSpPr>
        <dsp:cNvPr id="0" name=""/>
        <dsp:cNvSpPr/>
      </dsp:nvSpPr>
      <dsp:spPr bwMode="auto">
        <a:xfrm>
          <a:off x="0" y="3665259"/>
          <a:ext cx="10515600" cy="64759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2700" kern="1200" dirty="0">
              <a:solidFill>
                <a:schemeClr val="tx1"/>
              </a:solidFill>
            </a:rPr>
            <a:t>through formal, non-formal or informal learning context</a:t>
          </a:r>
          <a:endParaRPr sz="2700" kern="1200" dirty="0">
            <a:solidFill>
              <a:schemeClr val="tx1"/>
            </a:solidFill>
          </a:endParaRPr>
        </a:p>
      </dsp:txBody>
      <dsp:txXfrm>
        <a:off x="31613" y="3696872"/>
        <a:ext cx="10452374" cy="58436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61A0AD-AF3C-40F0-9C72-1A97CE84CB95}">
      <dsp:nvSpPr>
        <dsp:cNvPr id="0" name=""/>
        <dsp:cNvSpPr/>
      </dsp:nvSpPr>
      <dsp:spPr bwMode="auto">
        <a:xfrm>
          <a:off x="82613" y="908559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BB5F92CB-71B5-40E9-9313-9334A6B05AA1}">
      <dsp:nvSpPr>
        <dsp:cNvPr id="0" name=""/>
        <dsp:cNvSpPr/>
      </dsp:nvSpPr>
      <dsp:spPr bwMode="auto">
        <a:xfrm>
          <a:off x="271034" y="1096980"/>
          <a:ext cx="520402" cy="520402"/>
        </a:xfrm>
        <a:prstGeom prst="rect">
          <a:avLst/>
        </a:prstGeom>
        <a:blipFill>
          <a:blip xmlns:r="http://schemas.openxmlformats.org/officeDocument/2006/relationships" r:embed="rId1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61CFA8EB-EC72-428F-81AF-BC7DF8246C14}">
      <dsp:nvSpPr>
        <dsp:cNvPr id="0" name=""/>
        <dsp:cNvSpPr/>
      </dsp:nvSpPr>
      <dsp:spPr bwMode="auto">
        <a:xfrm>
          <a:off x="1172126" y="90855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Can not be seamlessly integrated with a learning platform</a:t>
          </a:r>
          <a:endParaRPr lang="en-US" sz="1700" kern="1200" dirty="0"/>
        </a:p>
      </dsp:txBody>
      <dsp:txXfrm>
        <a:off x="1172126" y="908559"/>
        <a:ext cx="2114937" cy="897246"/>
      </dsp:txXfrm>
    </dsp:sp>
    <dsp:sp modelId="{E66B0664-4CB4-4DA9-A6ED-4E5542B7119E}">
      <dsp:nvSpPr>
        <dsp:cNvPr id="0" name=""/>
        <dsp:cNvSpPr/>
      </dsp:nvSpPr>
      <dsp:spPr bwMode="auto">
        <a:xfrm>
          <a:off x="3655575" y="908559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451CCE1-46CE-4A67-A197-B5A03365FEE6}">
      <dsp:nvSpPr>
        <dsp:cNvPr id="0" name=""/>
        <dsp:cNvSpPr/>
      </dsp:nvSpPr>
      <dsp:spPr bwMode="auto">
        <a:xfrm>
          <a:off x="3843996" y="1096980"/>
          <a:ext cx="520402" cy="520402"/>
        </a:xfrm>
        <a:prstGeom prst="rect">
          <a:avLst/>
        </a:prstGeom>
        <a:blipFill>
          <a:blip xmlns:r="http://schemas.openxmlformats.org/officeDocument/2006/relationships" r:embed="rId2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5AAB0CC1-483E-48E1-B855-7B2EB8F4B801}">
      <dsp:nvSpPr>
        <dsp:cNvPr id="0" name=""/>
        <dsp:cNvSpPr/>
      </dsp:nvSpPr>
      <dsp:spPr bwMode="auto">
        <a:xfrm>
          <a:off x="4745088" y="90855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Issuer must buy the </a:t>
          </a:r>
          <a:r>
            <a:rPr lang="en-GB" sz="1700" kern="1200" dirty="0" err="1"/>
            <a:t>eSeal</a:t>
          </a:r>
          <a:r>
            <a:rPr lang="en-GB" sz="1700" kern="1200" dirty="0"/>
            <a:t> on a temporal basis</a:t>
          </a:r>
          <a:endParaRPr lang="en-US" sz="1700" kern="1200" dirty="0"/>
        </a:p>
      </dsp:txBody>
      <dsp:txXfrm>
        <a:off x="4745088" y="908559"/>
        <a:ext cx="2114937" cy="897246"/>
      </dsp:txXfrm>
    </dsp:sp>
    <dsp:sp modelId="{E99DB762-0C0F-43C2-B067-C6C9C70C15D1}">
      <dsp:nvSpPr>
        <dsp:cNvPr id="0" name=""/>
        <dsp:cNvSpPr/>
      </dsp:nvSpPr>
      <dsp:spPr bwMode="auto">
        <a:xfrm>
          <a:off x="7228536" y="908559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ECA98AD4-26E2-46B5-946A-61CA24F47424}">
      <dsp:nvSpPr>
        <dsp:cNvPr id="0" name=""/>
        <dsp:cNvSpPr/>
      </dsp:nvSpPr>
      <dsp:spPr bwMode="auto">
        <a:xfrm>
          <a:off x="7416958" y="1096980"/>
          <a:ext cx="520402" cy="520402"/>
        </a:xfrm>
        <a:prstGeom prst="rect">
          <a:avLst/>
        </a:prstGeom>
        <a:blipFill>
          <a:blip xmlns:r="http://schemas.openxmlformats.org/officeDocument/2006/relationships" r:embed="rId3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90A9BAF2-A829-4084-A704-46C6FFD89AB4}">
      <dsp:nvSpPr>
        <dsp:cNvPr id="0" name=""/>
        <dsp:cNvSpPr/>
      </dsp:nvSpPr>
      <dsp:spPr bwMode="auto">
        <a:xfrm>
          <a:off x="8318049" y="90855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Defining detailed templates requires a lot of manual work</a:t>
          </a:r>
          <a:endParaRPr lang="en-US" sz="1700" kern="1200" dirty="0"/>
        </a:p>
      </dsp:txBody>
      <dsp:txXfrm>
        <a:off x="8318049" y="908559"/>
        <a:ext cx="2114937" cy="897246"/>
      </dsp:txXfrm>
    </dsp:sp>
    <dsp:sp modelId="{8495D05C-A514-428E-B892-22EE2E50252C}">
      <dsp:nvSpPr>
        <dsp:cNvPr id="0" name=""/>
        <dsp:cNvSpPr/>
      </dsp:nvSpPr>
      <dsp:spPr bwMode="auto">
        <a:xfrm>
          <a:off x="82613" y="2545532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91FB08FA-41FB-4447-A67D-3AC58FBD44CC}">
      <dsp:nvSpPr>
        <dsp:cNvPr id="0" name=""/>
        <dsp:cNvSpPr/>
      </dsp:nvSpPr>
      <dsp:spPr bwMode="auto">
        <a:xfrm>
          <a:off x="271034" y="2733954"/>
          <a:ext cx="520402" cy="520402"/>
        </a:xfrm>
        <a:prstGeom prst="rect">
          <a:avLst/>
        </a:prstGeom>
        <a:blipFill>
          <a:blip xmlns:r="http://schemas.openxmlformats.org/officeDocument/2006/relationships" r:embed="rId4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816FAEE-1363-47E9-9AE4-21B52479A077}">
      <dsp:nvSpPr>
        <dsp:cNvPr id="0" name=""/>
        <dsp:cNvSpPr/>
      </dsp:nvSpPr>
      <dsp:spPr bwMode="auto">
        <a:xfrm>
          <a:off x="1172126" y="254553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Others can prepare a template and send it to the issuing institution</a:t>
          </a:r>
          <a:endParaRPr lang="en-US" sz="1700" kern="1200" dirty="0"/>
        </a:p>
      </dsp:txBody>
      <dsp:txXfrm>
        <a:off x="1172126" y="2545532"/>
        <a:ext cx="2114937" cy="897246"/>
      </dsp:txXfrm>
    </dsp:sp>
    <dsp:sp modelId="{C857F0C9-9AAC-400D-B740-A79F0314CDE5}">
      <dsp:nvSpPr>
        <dsp:cNvPr id="0" name=""/>
        <dsp:cNvSpPr/>
      </dsp:nvSpPr>
      <dsp:spPr bwMode="auto">
        <a:xfrm>
          <a:off x="3655575" y="2545532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376CC0A7-07BE-410C-8EBC-A289698EF8A1}">
      <dsp:nvSpPr>
        <dsp:cNvPr id="0" name=""/>
        <dsp:cNvSpPr/>
      </dsp:nvSpPr>
      <dsp:spPr bwMode="auto">
        <a:xfrm>
          <a:off x="3843996" y="2733954"/>
          <a:ext cx="520402" cy="520402"/>
        </a:xfrm>
        <a:prstGeom prst="rect">
          <a:avLst/>
        </a:prstGeom>
        <a:blipFill>
          <a:blip xmlns:r="http://schemas.openxmlformats.org/officeDocument/2006/relationships" r:embed="rId5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0A7A34DC-88D5-4720-8CF2-36D0F0859731}">
      <dsp:nvSpPr>
        <dsp:cNvPr id="0" name=""/>
        <dsp:cNvSpPr/>
      </dsp:nvSpPr>
      <dsp:spPr bwMode="auto">
        <a:xfrm>
          <a:off x="4745088" y="254553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Issuing is manual and needs to be done on regular basis</a:t>
          </a:r>
          <a:endParaRPr lang="en-US" sz="1700" kern="1200" dirty="0"/>
        </a:p>
      </dsp:txBody>
      <dsp:txXfrm>
        <a:off x="4745088" y="2545532"/>
        <a:ext cx="2114937" cy="897246"/>
      </dsp:txXfrm>
    </dsp:sp>
    <dsp:sp modelId="{C88185A8-CEDE-4F60-8E7E-700C61E3DBC6}">
      <dsp:nvSpPr>
        <dsp:cNvPr id="0" name=""/>
        <dsp:cNvSpPr/>
      </dsp:nvSpPr>
      <dsp:spPr bwMode="auto">
        <a:xfrm>
          <a:off x="7228536" y="2545532"/>
          <a:ext cx="897246" cy="89724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54D3D10-E434-4FEB-B6DE-F89C22B7CBBD}">
      <dsp:nvSpPr>
        <dsp:cNvPr id="0" name=""/>
        <dsp:cNvSpPr/>
      </dsp:nvSpPr>
      <dsp:spPr bwMode="auto">
        <a:xfrm>
          <a:off x="7416958" y="2733954"/>
          <a:ext cx="520402" cy="520402"/>
        </a:xfrm>
        <a:prstGeom prst="rect">
          <a:avLst/>
        </a:prstGeom>
        <a:blipFill>
          <a:blip xmlns:r="http://schemas.openxmlformats.org/officeDocument/2006/relationships" r:embed="rId6"/>
          <a:stretch/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3681F3F6-D87E-4AB4-AA12-80FF871A672E}">
      <dsp:nvSpPr>
        <dsp:cNvPr id="0" name=""/>
        <dsp:cNvSpPr/>
      </dsp:nvSpPr>
      <dsp:spPr bwMode="auto">
        <a:xfrm>
          <a:off x="8318049" y="254553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1700" kern="1200" dirty="0"/>
            <a:t>Possibility to automate with a local installation and extra effort</a:t>
          </a:r>
          <a:endParaRPr lang="en-US" sz="1700" kern="1200" dirty="0"/>
        </a:p>
      </dsp:txBody>
      <dsp:txXfrm>
        <a:off x="8318049" y="2545532"/>
        <a:ext cx="2114937" cy="89724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0C72E-4B23-1C4F-AF1C-058F8FB22E1E}">
      <dsp:nvSpPr>
        <dsp:cNvPr id="0" name=""/>
        <dsp:cNvSpPr/>
      </dsp:nvSpPr>
      <dsp:spPr bwMode="auto">
        <a:xfrm>
          <a:off x="0" y="72549"/>
          <a:ext cx="10515600" cy="4206240"/>
        </a:xfrm>
        <a:prstGeom prst="leftRightRibb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4DC3F87-089C-2E4F-9C80-FB2973A4F1B5}">
      <dsp:nvSpPr>
        <dsp:cNvPr id="0" name=""/>
        <dsp:cNvSpPr/>
      </dsp:nvSpPr>
      <dsp:spPr bwMode="auto">
        <a:xfrm>
          <a:off x="1261872" y="808641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0" tIns="145796" rIns="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4100" kern="1200" dirty="0"/>
            <a:t>Complementary</a:t>
          </a:r>
          <a:endParaRPr sz="4100" kern="1200" dirty="0"/>
        </a:p>
      </dsp:txBody>
      <dsp:txXfrm>
        <a:off x="1261872" y="808641"/>
        <a:ext cx="3470148" cy="2061057"/>
      </dsp:txXfrm>
    </dsp:sp>
    <dsp:sp modelId="{982343DA-4838-AF45-B781-1501159F6C1A}">
      <dsp:nvSpPr>
        <dsp:cNvPr id="0" name=""/>
        <dsp:cNvSpPr/>
      </dsp:nvSpPr>
      <dsp:spPr bwMode="auto"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0" tIns="145796" rIns="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GB" sz="4100" kern="1200" dirty="0"/>
            <a:t>Can be used in parallel</a:t>
          </a:r>
          <a:endParaRPr sz="4100" kern="1200" dirty="0"/>
        </a:p>
      </dsp:txBody>
      <dsp:txXfrm>
        <a:off x="5257800" y="1481639"/>
        <a:ext cx="4101084" cy="20610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6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#7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#8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D0084C2-422F-0C25-65B2-D2D4F78CA962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F346062-A57E-B5A4-2AD3-808402736456}" type="slidenum">
              <a:rPr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570C0FA-1438-96FC-CC7E-A9AE6553071F}" type="slidenum">
              <a:rPr/>
              <a:t>13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677BEE1-4E0B-35C9-F4FE-AE68A8568BF0}" type="slidenum">
              <a:rPr/>
              <a:t>14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43ADFCA-D7E2-5162-F8A0-86DF5922DE99}" type="slidenum">
              <a:rPr/>
              <a:t>15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48C6537-8420-ACBE-6305-EC34A8F5B367}" type="slidenum">
              <a:rPr/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E8F8F85-BA92-F788-0DFE-95B01D6151AA}" type="slidenum">
              <a:rPr/>
              <a:t>17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5E179FE-CB94-3304-A759-2BDD146C3005}" type="slidenum">
              <a:rPr/>
              <a:t>18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4A44030-9A1B-FA1E-2202-EB43EDABD46E}" type="slidenum">
              <a:rPr/>
              <a:t>19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CDAFF2D-A597-805C-BDD1-3E85C47D46BF}" type="slidenum">
              <a:rPr/>
              <a:t>20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E4FAB2A-0C75-36A7-5A5B-94DA65150723}" type="slidenum">
              <a:rPr/>
              <a:t>21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 marL="0" marR="0" lvl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1CA3E1-6B05-4ADE-8430-11F84ABE3B53}" type="slidenum">
              <a:rPr lang="it-IT" sz="12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rPr>
              <a:t>2</a:t>
            </a:fld>
            <a:endParaRPr lang="it-IT" sz="1200" b="0" i="0" u="none" strike="noStrike" cap="none" spc="0">
              <a:ln>
                <a:noFill/>
              </a:ln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FDC07C7-5AAC-AE3C-244B-78C4A2AF1ED9}" type="slidenum">
              <a:rPr/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51D6A90-35E0-4076-F458-3154AE981167}" type="slidenum">
              <a:rPr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145E5D-B65F-BACC-5025-F6BDA1DDD504}" type="slidenum">
              <a:rPr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D0F41C5-FEF0-5896-9CA0-66A689B2C14F}" type="slidenum">
              <a:rPr/>
              <a:t>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7DA39F7-9115-B4C8-EFFB-27D2D309F96E}" type="slidenum">
              <a:rPr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7F42DEC-D54E-2EE8-BA63-14CD98E79AD2}" type="slidenum">
              <a:rPr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904A2D-8557-28B4-0A84-F87EAF836A04}" type="slidenum">
              <a:rPr/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2250063-07D2-E719-6247-C6FCCB6C9116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FBF0B08-6B48-BDDF-77E6-9DB4058D4682}" type="slidenum">
              <a:rPr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25/09/24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25/09/24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25/09/24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25/09/24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25/09/24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25/09/24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25/09/24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badges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1.png"/><Relationship Id="rId4" Type="http://schemas.openxmlformats.org/officeDocument/2006/relationships/hyperlink" Target="http://creativecommons.org/licenses/by/4.0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europa.eu/europass/en/stakeholders/european-digital-credential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europa.eu/europass/en/node/2128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Recognition Framework</a:t>
            </a:r>
            <a:endParaRPr lang="en-GB" dirty="0"/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4841558"/>
            <a:ext cx="5831840" cy="165576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90000" lnSpcReduction="2000"/>
          </a:bodyPr>
          <a:lstStyle/>
          <a:p>
            <a:pPr algn="l">
              <a:defRPr/>
            </a:pPr>
            <a:r>
              <a:rPr lang="en-US" sz="2800" dirty="0">
                <a:solidFill>
                  <a:srgbClr val="FF9900"/>
                </a:solidFill>
                <a:latin typeface="Century Gothic"/>
              </a:rPr>
              <a:t>Skills4EOSC</a:t>
            </a:r>
            <a:endParaRPr dirty="0"/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Open Badge Content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85679" y="1690692"/>
            <a:ext cx="4585138" cy="4351338"/>
          </a:xfrm>
        </p:spPr>
        <p:txBody>
          <a:bodyPr/>
          <a:lstStyle/>
          <a:p>
            <a:pPr>
              <a:defRPr/>
            </a:pPr>
            <a:r>
              <a:rPr lang="en-GB"/>
              <a:t>Image plus</a:t>
            </a:r>
            <a:endParaRPr/>
          </a:p>
          <a:p>
            <a:pPr lvl="1">
              <a:defRPr/>
            </a:pPr>
            <a:r>
              <a:rPr lang="en-GB"/>
              <a:t>name of the badge</a:t>
            </a:r>
            <a:endParaRPr/>
          </a:p>
          <a:p>
            <a:pPr lvl="1">
              <a:defRPr/>
            </a:pPr>
            <a:r>
              <a:rPr lang="en-GB"/>
              <a:t>description </a:t>
            </a:r>
            <a:endParaRPr/>
          </a:p>
          <a:p>
            <a:pPr lvl="2">
              <a:defRPr/>
            </a:pPr>
            <a:r>
              <a:rPr lang="en-GB"/>
              <a:t>creator write descriptions of the badge</a:t>
            </a:r>
            <a:endParaRPr/>
          </a:p>
          <a:p>
            <a:pPr lvl="1">
              <a:defRPr/>
            </a:pPr>
            <a:r>
              <a:rPr lang="en-GB"/>
              <a:t>criteria info</a:t>
            </a:r>
            <a:endParaRPr/>
          </a:p>
          <a:p>
            <a:pPr lvl="2">
              <a:defRPr/>
            </a:pPr>
            <a:r>
              <a:rPr lang="en-GB"/>
              <a:t>badge issuer presents the criteria used to recognise the skills, achievements or competences of the recipient</a:t>
            </a:r>
            <a:endParaRPr/>
          </a:p>
        </p:txBody>
      </p:sp>
      <p:sp>
        <p:nvSpPr>
          <p:cNvPr id="6" name="TextBox 5"/>
          <p:cNvSpPr txBox="1"/>
          <p:nvPr/>
        </p:nvSpPr>
        <p:spPr bwMode="auto">
          <a:xfrm>
            <a:off x="6921184" y="4349976"/>
            <a:ext cx="3962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sz="1200" u="sng" dirty="0">
                <a:hlinkClick r:id="rId3" tooltip="https://openbadges.org/"/>
              </a:rPr>
              <a:t>Open Badge content</a:t>
            </a:r>
            <a:r>
              <a:rPr lang="en-GB" sz="1200" dirty="0"/>
              <a:t> by 1EdTech, licensed under </a:t>
            </a:r>
            <a:r>
              <a:rPr lang="en-GB" sz="1200" u="sng" dirty="0">
                <a:hlinkClick r:id="rId4" tooltip="http://creativecommons.org/licenses/by/4.0/"/>
              </a:rPr>
              <a:t>CC-BY-4.0</a:t>
            </a:r>
            <a:endParaRPr lang="en-GB" sz="1200" dirty="0"/>
          </a:p>
        </p:txBody>
      </p:sp>
      <p:pic>
        <p:nvPicPr>
          <p:cNvPr id="7" name="Picture 6" descr="visualisation of open badges metadata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5612768" y="1825625"/>
            <a:ext cx="6579232" cy="262025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Gathering &amp; Sharing Open Badges</a:t>
            </a:r>
            <a:endParaRPr dirty="0"/>
          </a:p>
        </p:txBody>
      </p:sp>
      <p:graphicFrame>
        <p:nvGraphicFramePr>
          <p:cNvPr id="9" name="Content Placeholder 8" descr="•Badges can be collected&#10;•in a backpack, passport, or wallet solution&#10;•https://badgr.com/ &#10;•Collections can be created to group individual badges into categories&#10;•Badges can be shared on social media&#10;•People can click on an Open Badge, view all the evidence, read details about the achievement, and verify the badge's authenticity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5347079"/>
              </p:ext>
            </p:extLst>
          </p:nvPr>
        </p:nvGraphicFramePr>
        <p:xfrm>
          <a:off x="838200" y="1825625"/>
          <a:ext cx="755956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A screenshot of a badge image and description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/>
        </p:blipFill>
        <p:spPr bwMode="auto">
          <a:xfrm>
            <a:off x="8019392" y="1643646"/>
            <a:ext cx="4172607" cy="38957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Issuing Open Badges</a:t>
            </a:r>
            <a:endParaRPr dirty="0"/>
          </a:p>
        </p:txBody>
      </p:sp>
      <p:graphicFrame>
        <p:nvGraphicFramePr>
          <p:cNvPr id="7" name="Content Placeholder 6" descr="Can be integrated with a Learning Platform&#13;&#10;Prepare the image using templates&#13;&#10;Fill out the badge details&#13;&#10;Issuing criteria&#13;&#10;&#9;Manual&#13;&#10;&#9;Automatic &#13;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4111317"/>
              </p:ext>
            </p:extLst>
          </p:nvPr>
        </p:nvGraphicFramePr>
        <p:xfrm>
          <a:off x="838200" y="1418897"/>
          <a:ext cx="10323786" cy="4897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screenshot of a form to define issuing of badges"/>
          <p:cNvPicPr>
            <a:picLocks noChangeAspect="1"/>
          </p:cNvPicPr>
          <p:nvPr/>
        </p:nvPicPr>
        <p:blipFill>
          <a:blip r:embed="rId8"/>
          <a:srcRect l="40838" t="17298" r="31795" b="16936"/>
          <a:stretch/>
        </p:blipFill>
        <p:spPr bwMode="auto">
          <a:xfrm>
            <a:off x="7565392" y="246871"/>
            <a:ext cx="3691614" cy="606954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Using Hierarchical Badges</a:t>
            </a:r>
            <a:endParaRPr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Define multiple badges within one training</a:t>
            </a:r>
            <a:endParaRPr/>
          </a:p>
          <a:p>
            <a:pPr>
              <a:defRPr/>
            </a:pPr>
            <a:r>
              <a:rPr lang="en-GB"/>
              <a:t>Link each badge to a different set of micro-credentials</a:t>
            </a:r>
            <a:endParaRPr/>
          </a:p>
          <a:p>
            <a:pPr>
              <a:defRPr/>
            </a:pPr>
            <a:r>
              <a:rPr lang="en-GB"/>
              <a:t>Higher-level badges are obtained once lower-level badges are issued</a:t>
            </a:r>
            <a:endParaRPr/>
          </a:p>
          <a:p>
            <a:pPr marL="0" indent="0">
              <a:buNone/>
              <a:defRPr/>
            </a:pPr>
            <a:endParaRPr lang="en-GB"/>
          </a:p>
        </p:txBody>
      </p:sp>
      <p:pic>
        <p:nvPicPr>
          <p:cNvPr id="11" name="Content Placeholder 10" descr="A diagram of hierarchical badges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/>
        </p:blipFill>
        <p:spPr bwMode="auto">
          <a:xfrm>
            <a:off x="160638" y="1514933"/>
            <a:ext cx="5859162" cy="4457276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European Digital Credentials for learning</a:t>
            </a:r>
            <a:endParaRPr dirty="0"/>
          </a:p>
        </p:txBody>
      </p:sp>
      <p:graphicFrame>
        <p:nvGraphicFramePr>
          <p:cNvPr id="7" name="Content Placeholder 6" descr="standardised &#13;&#10;tamperproof &#13;&#10;electronic documents &#13;&#10;describing that their owner &#13;&#10;has certain skills or has achieved certain learning outcomes &#13;&#10;through formal, non-formal or informal learning context&#13;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11893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D7D28-EB3F-D981-42D5-799A6D02E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EDC content</a:t>
            </a:r>
          </a:p>
        </p:txBody>
      </p:sp>
      <p:pic>
        <p:nvPicPr>
          <p:cNvPr id="5" name="Content Placeholder 4" descr="visualisation of the tree structure content of an european digital credential"/>
          <p:cNvPicPr>
            <a:picLocks noGrp="1" noChangeAspect="1"/>
          </p:cNvPicPr>
          <p:nvPr>
            <p:ph idx="1"/>
          </p:nvPr>
        </p:nvPicPr>
        <p:blipFill>
          <a:blip r:embed="rId3"/>
          <a:srcRect r="1334"/>
          <a:stretch/>
        </p:blipFill>
        <p:spPr bwMode="auto">
          <a:xfrm>
            <a:off x="20" y="1"/>
            <a:ext cx="12191979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8966887" y="6216301"/>
            <a:ext cx="32251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sz="1000" dirty="0"/>
              <a:t>Image taken from </a:t>
            </a:r>
            <a:r>
              <a:rPr lang="en-GB" sz="1000" u="sng" dirty="0">
                <a:hlinkClick r:id="rId4" tooltip="https://europa.eu/europass/en/stakeholders/european-digital-credentials"/>
              </a:rPr>
              <a:t>https://europa.eu/europass/en/stakeholders/european-digital-credentials</a:t>
            </a:r>
            <a:r>
              <a:rPr lang="en-GB" sz="1000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Credential example</a:t>
            </a:r>
            <a:endParaRPr dirty="0"/>
          </a:p>
        </p:txBody>
      </p:sp>
      <p:pic>
        <p:nvPicPr>
          <p:cNvPr id="6" name="Content Placeholder 5" descr="A screenshot of an issued EDC credential"/>
          <p:cNvPicPr>
            <a:picLocks noGrp="1" noChangeAspect="1"/>
          </p:cNvPicPr>
          <p:nvPr>
            <p:ph idx="1"/>
          </p:nvPr>
        </p:nvPicPr>
        <p:blipFill>
          <a:blip r:embed="rId3"/>
          <a:srcRect l="7328" t="32162" r="28095" b="15870"/>
          <a:stretch/>
        </p:blipFill>
        <p:spPr bwMode="auto">
          <a:xfrm>
            <a:off x="838200" y="1644501"/>
            <a:ext cx="4287796" cy="4615687"/>
          </a:xfrm>
        </p:spPr>
      </p:pic>
      <p:pic>
        <p:nvPicPr>
          <p:cNvPr id="8" name="Picture 7" descr="A screenshot of the details of the EDC credential"/>
          <p:cNvPicPr>
            <a:picLocks noChangeAspect="1"/>
          </p:cNvPicPr>
          <p:nvPr/>
        </p:nvPicPr>
        <p:blipFill>
          <a:blip r:embed="rId4"/>
          <a:srcRect l="4779" t="9506" r="18585" b="7929"/>
          <a:stretch/>
        </p:blipFill>
        <p:spPr bwMode="auto">
          <a:xfrm>
            <a:off x="5634680" y="597811"/>
            <a:ext cx="5807676" cy="56623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 bwMode="auto">
          <a:xfrm>
            <a:off x="4856205" y="4238368"/>
            <a:ext cx="20882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dirty="0"/>
              <a:t>Can be stored in a </a:t>
            </a:r>
            <a:r>
              <a:rPr lang="en-GB" b="1" dirty="0">
                <a:solidFill>
                  <a:schemeClr val="accent4"/>
                </a:solidFill>
              </a:rPr>
              <a:t>wallet</a:t>
            </a:r>
            <a:r>
              <a:rPr lang="en-GB" dirty="0"/>
              <a:t> integrated with </a:t>
            </a:r>
            <a:r>
              <a:rPr lang="en-GB" b="1" dirty="0" err="1">
                <a:solidFill>
                  <a:schemeClr val="accent1"/>
                </a:solidFill>
              </a:rPr>
              <a:t>europass</a:t>
            </a:r>
            <a:endParaRPr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The European Learning Model (ELM)</a:t>
            </a:r>
            <a:endParaRPr/>
          </a:p>
        </p:txBody>
      </p:sp>
      <p:pic>
        <p:nvPicPr>
          <p:cNvPr id="5" name="Content Placeholder 4" descr="diagram of the european learning model entities and relationships"/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1828801" y="1298304"/>
            <a:ext cx="7701920" cy="48786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2014151" y="5811838"/>
            <a:ext cx="7516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sz="1000"/>
              <a:t>Image by Europass taken from </a:t>
            </a:r>
            <a:r>
              <a:rPr lang="en-GB" sz="1000" u="sng">
                <a:hlinkClick r:id="rId4" tooltip="https://europa.eu/europass/en/node/2128"/>
              </a:rPr>
              <a:t>https://europa.eu/europass/en/node/2128</a:t>
            </a:r>
            <a:r>
              <a:rPr lang="en-GB" sz="1000"/>
              <a:t>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To issue an EDCs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493043" y="1837982"/>
            <a:ext cx="4376351" cy="4351338"/>
          </a:xfrm>
        </p:spPr>
        <p:txBody>
          <a:bodyPr/>
          <a:lstStyle/>
          <a:p>
            <a:pPr>
              <a:defRPr/>
            </a:pPr>
            <a:r>
              <a:rPr lang="en-GB" dirty="0"/>
              <a:t>The issuing institution needs to obtain a </a:t>
            </a:r>
            <a:r>
              <a:rPr lang="en-GB" dirty="0">
                <a:solidFill>
                  <a:schemeClr val="accent1"/>
                </a:solidFill>
              </a:rPr>
              <a:t>Qualified </a:t>
            </a:r>
            <a:r>
              <a:rPr lang="en-GB" dirty="0" err="1">
                <a:solidFill>
                  <a:schemeClr val="accent1"/>
                </a:solidFill>
              </a:rPr>
              <a:t>eSeal</a:t>
            </a:r>
            <a:endParaRPr dirty="0">
              <a:solidFill>
                <a:schemeClr val="accent1"/>
              </a:solidFill>
            </a:endParaRPr>
          </a:p>
          <a:p>
            <a:pPr>
              <a:defRPr/>
            </a:pPr>
            <a:r>
              <a:rPr lang="en-GB" dirty="0"/>
              <a:t>Understand the ELM</a:t>
            </a:r>
            <a:endParaRPr dirty="0"/>
          </a:p>
          <a:p>
            <a:pPr>
              <a:defRPr/>
            </a:pPr>
            <a:r>
              <a:rPr lang="en-GB" dirty="0"/>
              <a:t>Define (and customise) a template</a:t>
            </a:r>
            <a:endParaRPr dirty="0"/>
          </a:p>
          <a:p>
            <a:pPr lvl="1">
              <a:defRPr/>
            </a:pPr>
            <a:r>
              <a:rPr lang="en-GB" dirty="0"/>
              <a:t>Use the </a:t>
            </a:r>
            <a:r>
              <a:rPr lang="en-GB" dirty="0">
                <a:solidFill>
                  <a:schemeClr val="accent4"/>
                </a:solidFill>
              </a:rPr>
              <a:t>credential builder </a:t>
            </a:r>
            <a:r>
              <a:rPr lang="en-GB" dirty="0"/>
              <a:t>online</a:t>
            </a:r>
            <a:endParaRPr dirty="0"/>
          </a:p>
          <a:p>
            <a:pPr>
              <a:defRPr/>
            </a:pPr>
            <a:r>
              <a:rPr lang="en-GB" dirty="0"/>
              <a:t>Prepare a list of receivers</a:t>
            </a:r>
            <a:endParaRPr dirty="0"/>
          </a:p>
        </p:txBody>
      </p:sp>
      <p:pic>
        <p:nvPicPr>
          <p:cNvPr id="7" name="Picture 6" descr="A screenshot of the workflow to create an EDC"/>
          <p:cNvPicPr>
            <a:picLocks noChangeAspect="1"/>
          </p:cNvPicPr>
          <p:nvPr/>
        </p:nvPicPr>
        <p:blipFill>
          <a:blip r:embed="rId3"/>
          <a:srcRect l="12922" t="14414" r="12882" b="13331"/>
          <a:stretch/>
        </p:blipFill>
        <p:spPr bwMode="auto">
          <a:xfrm>
            <a:off x="4896144" y="1435683"/>
            <a:ext cx="7295855" cy="450791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Defining a template  (multilingual support)</a:t>
            </a:r>
            <a:endParaRPr dirty="0"/>
          </a:p>
        </p:txBody>
      </p:sp>
      <p:pic>
        <p:nvPicPr>
          <p:cNvPr id="6" name="Content Placeholder 5" descr="A screenshot of the credential builder"/>
          <p:cNvPicPr>
            <a:picLocks noGrp="1" noChangeAspect="1"/>
          </p:cNvPicPr>
          <p:nvPr>
            <p:ph idx="1"/>
          </p:nvPr>
        </p:nvPicPr>
        <p:blipFill>
          <a:blip r:embed="rId3"/>
          <a:srcRect l="27928" t="17710" r="27355" b="10727"/>
          <a:stretch/>
        </p:blipFill>
        <p:spPr bwMode="auto">
          <a:xfrm>
            <a:off x="395415" y="1401764"/>
            <a:ext cx="4880919" cy="4955992"/>
          </a:xfrm>
        </p:spPr>
      </p:pic>
      <p:pic>
        <p:nvPicPr>
          <p:cNvPr id="8" name="Picture 7" descr="A screenshot of editing the learning outcomes in the credential builder"/>
          <p:cNvPicPr>
            <a:picLocks noChangeAspect="1"/>
          </p:cNvPicPr>
          <p:nvPr/>
        </p:nvPicPr>
        <p:blipFill>
          <a:blip r:embed="rId4"/>
          <a:srcRect l="23766" t="27877" r="26557" b="8674"/>
          <a:stretch/>
        </p:blipFill>
        <p:spPr bwMode="auto">
          <a:xfrm>
            <a:off x="5821751" y="1690692"/>
            <a:ext cx="5369351" cy="43513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 bwMode="auto">
          <a:xfrm>
            <a:off x="6314303" y="5622324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GB" b="1" dirty="0"/>
              <a:t>Support for ontologies</a:t>
            </a:r>
            <a:r>
              <a:rPr lang="mk-MK" b="1" dirty="0"/>
              <a:t>-</a:t>
            </a:r>
            <a:r>
              <a:rPr lang="en-GB" b="1" dirty="0"/>
              <a:t>based description of skills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AB91B7-F5C1-5AAA-07CE-F0C135EDF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marR="0" lvl="0" indent="-228600" algn="l" defTabSz="91440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Tx/>
              <a:buFont typeface="Arial"/>
              <a:buChar char="•"/>
              <a:defRPr/>
            </a:pPr>
            <a:r>
              <a:rPr lang="en-US" sz="2800" b="0" i="0" u="none" strike="noStrike" cap="none" spc="0" dirty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Calibri"/>
              </a:rPr>
              <a:t>Define the use of </a:t>
            </a:r>
            <a:r>
              <a:rPr lang="en-US" sz="2800" b="0" i="0" u="none" strike="noStrike" cap="none" spc="0" dirty="0">
                <a:ln>
                  <a:noFill/>
                </a:ln>
                <a:solidFill>
                  <a:schemeClr val="accent6"/>
                </a:solidFill>
                <a:latin typeface="Calibri"/>
                <a:ea typeface="+mn-ea"/>
                <a:cs typeface="Calibri"/>
              </a:rPr>
              <a:t>digital credentials </a:t>
            </a:r>
          </a:p>
          <a:p>
            <a:pPr marL="228600" marR="0" lvl="0" indent="-228600" algn="l" defTabSz="91440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Tx/>
              <a:buFont typeface="Arial"/>
              <a:buChar char="•"/>
              <a:defRPr/>
            </a:pPr>
            <a:r>
              <a:rPr lang="en-US" sz="2800" b="0" i="0" u="none" strike="noStrike" cap="none" spc="0" dirty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Calibri"/>
              </a:rPr>
              <a:t>To give Open Science professionals/experts proof of their skills</a:t>
            </a:r>
          </a:p>
          <a:p>
            <a:pPr lvl="1">
              <a:lnSpc>
                <a:spcPct val="170000"/>
              </a:lnSpc>
              <a:spcBef>
                <a:spcPts val="1000"/>
              </a:spcBef>
              <a:buClr>
                <a:srgbClr val="79B418"/>
              </a:buClr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cs typeface="Calibri"/>
              </a:rPr>
              <a:t>Instructors’ skills</a:t>
            </a:r>
          </a:p>
          <a:p>
            <a:pPr lvl="1">
              <a:lnSpc>
                <a:spcPct val="170000"/>
              </a:lnSpc>
              <a:spcBef>
                <a:spcPts val="1000"/>
              </a:spcBef>
              <a:buClr>
                <a:srgbClr val="79B418"/>
              </a:buClr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cs typeface="Calibri"/>
              </a:rPr>
              <a:t>Leaners’ skills</a:t>
            </a:r>
            <a:endParaRPr lang="en-US" dirty="0"/>
          </a:p>
          <a:p>
            <a:pPr marL="228600" marR="0" lvl="0" indent="-228600" algn="l" defTabSz="91440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Tx/>
              <a:buFont typeface="Arial"/>
              <a:buChar char="•"/>
              <a:defRPr/>
            </a:pPr>
            <a:r>
              <a:rPr lang="en-US" sz="2800" b="0" i="0" u="none" strike="noStrike" cap="none" spc="0" dirty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Calibri"/>
              </a:rPr>
              <a:t>For employers to be able to </a:t>
            </a:r>
            <a:r>
              <a:rPr lang="en-US" sz="2800" b="0" i="0" u="none" strike="noStrike" cap="none" spc="0" dirty="0">
                <a:ln>
                  <a:noFill/>
                </a:ln>
                <a:solidFill>
                  <a:srgbClr val="FF40FF"/>
                </a:solidFill>
                <a:latin typeface="Calibri"/>
                <a:ea typeface="+mn-ea"/>
                <a:cs typeface="Calibri"/>
              </a:rPr>
              <a:t>recognize these skills </a:t>
            </a:r>
            <a:r>
              <a:rPr lang="en-US" sz="2800" b="0" i="0" u="none" strike="noStrike" cap="none" spc="0" dirty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Calibri"/>
              </a:rPr>
              <a:t>across Europe</a:t>
            </a:r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40D271DF-DF1F-7208-7B9E-6DC4A5C63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 b="0" i="0" spc="0" dirty="0">
                <a:ln>
                  <a:noFill/>
                </a:ln>
                <a:solidFill>
                  <a:srgbClr val="0070C0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Purpose of the Recognition Framework?</a:t>
            </a:r>
            <a:endParaRPr lang="en-MK" dirty="0">
              <a:effectLst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Current state</a:t>
            </a:r>
            <a:endParaRPr/>
          </a:p>
        </p:txBody>
      </p:sp>
      <p:graphicFrame>
        <p:nvGraphicFramePr>
          <p:cNvPr id="7" name="Content Placeholder 2" descr="Can not be seamlessly integrated with a learning platform&#13;&#10;Issuer must buy the eSeal on a temporal basis&#13;&#10;Defining detailed templates requires a lot of manual work&#13;&#10;Others can prepare a template and send it to the issuing institution&#13;&#10;Issuing is manual and needs to be done on regular basis&#13;&#10;Possibility to automate with a local installation and extra effort&#13;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0241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Final remarks: The approaches are</a:t>
            </a:r>
            <a:endParaRPr/>
          </a:p>
        </p:txBody>
      </p:sp>
      <p:graphicFrame>
        <p:nvGraphicFramePr>
          <p:cNvPr id="5" name="Content Placeholder 4" descr="Complementary&#13;&#10;Can be used in parallel&#13;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08561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9CB557-D8BE-0852-2D08-A92411A65FB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MK" dirty="0">
                <a:solidFill>
                  <a:schemeClr val="bg1"/>
                </a:solidFill>
              </a:rPr>
              <a:t>Materials for community review</a:t>
            </a:r>
          </a:p>
        </p:txBody>
      </p:sp>
      <p:pic>
        <p:nvPicPr>
          <p:cNvPr id="5" name="Bilde 4" descr="screenshot of skills4eosc materials for community review page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09862" y="0"/>
            <a:ext cx="10726960" cy="630476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you!</a:t>
            </a:r>
            <a:br>
              <a:rPr lang="it-IT"/>
            </a:br>
            <a:r>
              <a:rPr lang="it-IT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5BDF4462-2D87-0D77-EC4A-EE02A2D6149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MK" dirty="0">
                <a:solidFill>
                  <a:schemeClr val="bg1"/>
                </a:solidFill>
              </a:rPr>
              <a:t>The process</a:t>
            </a:r>
          </a:p>
        </p:txBody>
      </p:sp>
      <p:grpSp>
        <p:nvGrpSpPr>
          <p:cNvPr id="28" name="Gruppe 27" descr="Credentials are issued when assessment is completed on the developed learning materials that follow the FAIR-by-Design methodology and the MVS profiles"/>
          <p:cNvGrpSpPr/>
          <p:nvPr/>
        </p:nvGrpSpPr>
        <p:grpSpPr bwMode="auto">
          <a:xfrm>
            <a:off x="457200" y="142385"/>
            <a:ext cx="10845815" cy="5953835"/>
            <a:chOff x="457200" y="142385"/>
            <a:chExt cx="10845815" cy="5953835"/>
          </a:xfrm>
        </p:grpSpPr>
        <p:pic>
          <p:nvPicPr>
            <p:cNvPr id="3" name="Grafikk 2" descr="Mann med heldekkende fyll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/>
          </p:blipFill>
          <p:spPr bwMode="auto">
            <a:xfrm>
              <a:off x="617255" y="1008671"/>
              <a:ext cx="914400" cy="914400"/>
            </a:xfrm>
            <a:prstGeom prst="rect">
              <a:avLst/>
            </a:prstGeom>
          </p:spPr>
        </p:pic>
        <p:pic>
          <p:nvPicPr>
            <p:cNvPr id="5" name="Grafikk 4" descr="Mann kontur"/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/>
          </p:blipFill>
          <p:spPr bwMode="auto">
            <a:xfrm>
              <a:off x="617255" y="1951647"/>
              <a:ext cx="914400" cy="914400"/>
            </a:xfrm>
            <a:prstGeom prst="rect">
              <a:avLst/>
            </a:prstGeom>
          </p:spPr>
        </p:pic>
        <p:pic>
          <p:nvPicPr>
            <p:cNvPr id="6" name="Grafikk 5" descr="Mann med heldekkende fyll"/>
            <p:cNvPicPr>
              <a:picLocks noChangeAspect="1"/>
            </p:cNvPicPr>
            <p:nvPr/>
          </p:nvPicPr>
          <p:blipFill>
            <a:blip r:embed="rId7"/>
            <a:stretch/>
          </p:blipFill>
          <p:spPr bwMode="auto">
            <a:xfrm>
              <a:off x="617255" y="2894622"/>
              <a:ext cx="914400" cy="914400"/>
            </a:xfrm>
            <a:prstGeom prst="rect">
              <a:avLst/>
            </a:prstGeom>
          </p:spPr>
        </p:pic>
        <p:pic>
          <p:nvPicPr>
            <p:cNvPr id="7" name="Grafikk 6" descr="Mann kontur"/>
            <p:cNvPicPr>
              <a:picLocks noChangeAspect="1"/>
            </p:cNvPicPr>
            <p:nvPr/>
          </p:nvPicPr>
          <p:blipFill>
            <a:blip r:embed="rId8"/>
            <a:stretch/>
          </p:blipFill>
          <p:spPr bwMode="auto">
            <a:xfrm>
              <a:off x="617255" y="3837599"/>
              <a:ext cx="914400" cy="914400"/>
            </a:xfrm>
            <a:prstGeom prst="rect">
              <a:avLst/>
            </a:prstGeom>
          </p:spPr>
        </p:pic>
        <p:sp>
          <p:nvSpPr>
            <p:cNvPr id="8" name="TekstSylinder 7"/>
            <p:cNvSpPr txBox="1"/>
            <p:nvPr/>
          </p:nvSpPr>
          <p:spPr bwMode="auto">
            <a:xfrm>
              <a:off x="1454532" y="993765"/>
              <a:ext cx="844528" cy="92333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nb-NO" sz="1800" b="0" i="0" u="none" strike="noStrike" cap="none" spc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---------------------</a:t>
              </a:r>
              <a:endParaRPr/>
            </a:p>
          </p:txBody>
        </p:sp>
        <p:sp>
          <p:nvSpPr>
            <p:cNvPr id="9" name="TekstSylinder 8"/>
            <p:cNvSpPr txBox="1"/>
            <p:nvPr/>
          </p:nvSpPr>
          <p:spPr bwMode="auto">
            <a:xfrm>
              <a:off x="1454533" y="1945671"/>
              <a:ext cx="844528" cy="92333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nb-NO" sz="1800" b="0" i="0" u="none" strike="noStrike" cap="none" spc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---------------------</a:t>
              </a:r>
              <a:endParaRPr/>
            </a:p>
          </p:txBody>
        </p:sp>
        <p:sp>
          <p:nvSpPr>
            <p:cNvPr id="10" name="TekstSylinder 9"/>
            <p:cNvSpPr txBox="1"/>
            <p:nvPr/>
          </p:nvSpPr>
          <p:spPr bwMode="auto">
            <a:xfrm>
              <a:off x="1454533" y="2911247"/>
              <a:ext cx="844528" cy="92333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nb-NO" sz="1800" b="0" i="0" u="none" strike="noStrike" cap="none" spc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---------------------</a:t>
              </a:r>
              <a:endParaRPr/>
            </a:p>
          </p:txBody>
        </p:sp>
        <p:sp>
          <p:nvSpPr>
            <p:cNvPr id="11" name="TekstSylinder 10"/>
            <p:cNvSpPr txBox="1"/>
            <p:nvPr/>
          </p:nvSpPr>
          <p:spPr bwMode="auto">
            <a:xfrm>
              <a:off x="1454532" y="3876823"/>
              <a:ext cx="844528" cy="92333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nb-NO" sz="1800" b="0" i="0" u="none" strike="noStrike" cap="none" spc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---------------------</a:t>
              </a:r>
              <a:endParaRPr/>
            </a:p>
          </p:txBody>
        </p:sp>
        <p:sp>
          <p:nvSpPr>
            <p:cNvPr id="12" name="Rektangel: avrundede hjørner 11"/>
            <p:cNvSpPr/>
            <p:nvPr/>
          </p:nvSpPr>
          <p:spPr bwMode="auto">
            <a:xfrm>
              <a:off x="7681618" y="1080006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ktangel: avrundede hjørner 12"/>
            <p:cNvSpPr/>
            <p:nvPr/>
          </p:nvSpPr>
          <p:spPr bwMode="auto">
            <a:xfrm>
              <a:off x="7838779" y="1273934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ektangel: avrundede hjørner 13"/>
            <p:cNvSpPr/>
            <p:nvPr/>
          </p:nvSpPr>
          <p:spPr bwMode="auto">
            <a:xfrm>
              <a:off x="8028460" y="1446338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ektangel: avrundede hjørner 14"/>
            <p:cNvSpPr/>
            <p:nvPr/>
          </p:nvSpPr>
          <p:spPr bwMode="auto">
            <a:xfrm>
              <a:off x="7681618" y="2019719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Rektangel: avrundede hjørner 15"/>
            <p:cNvSpPr/>
            <p:nvPr/>
          </p:nvSpPr>
          <p:spPr bwMode="auto">
            <a:xfrm>
              <a:off x="7838779" y="2213647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Rektangel: avrundede hjørner 16"/>
            <p:cNvSpPr/>
            <p:nvPr/>
          </p:nvSpPr>
          <p:spPr bwMode="auto">
            <a:xfrm>
              <a:off x="8028460" y="2386051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ktangel: avrundede hjørner 17"/>
            <p:cNvSpPr/>
            <p:nvPr/>
          </p:nvSpPr>
          <p:spPr bwMode="auto">
            <a:xfrm>
              <a:off x="7681618" y="2995244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ektangel: avrundede hjørner 18"/>
            <p:cNvSpPr/>
            <p:nvPr/>
          </p:nvSpPr>
          <p:spPr bwMode="auto">
            <a:xfrm>
              <a:off x="7838779" y="3129499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Rektangel: avrundede hjørner 19"/>
            <p:cNvSpPr/>
            <p:nvPr/>
          </p:nvSpPr>
          <p:spPr bwMode="auto">
            <a:xfrm>
              <a:off x="8028460" y="3292630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ektangel: avrundede hjørner 20"/>
            <p:cNvSpPr/>
            <p:nvPr/>
          </p:nvSpPr>
          <p:spPr bwMode="auto">
            <a:xfrm>
              <a:off x="7781595" y="4053957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Rektangel: avrundede hjørner 21"/>
            <p:cNvSpPr/>
            <p:nvPr/>
          </p:nvSpPr>
          <p:spPr bwMode="auto">
            <a:xfrm>
              <a:off x="7993447" y="4193355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25" name="Bilde 24" descr="Et bilde som inneholder sirkel, logo, symbol, design&#10;&#10;Automatisk generert beskrivelse"/>
            <p:cNvPicPr>
              <a:picLocks noChangeAspect="1"/>
            </p:cNvPicPr>
            <p:nvPr/>
          </p:nvPicPr>
          <p:blipFill>
            <a:blip r:embed="rId9"/>
            <a:stretch/>
          </p:blipFill>
          <p:spPr bwMode="auto">
            <a:xfrm>
              <a:off x="9356667" y="1117272"/>
              <a:ext cx="533945" cy="498566"/>
            </a:xfrm>
            <a:prstGeom prst="rect">
              <a:avLst/>
            </a:prstGeom>
          </p:spPr>
        </p:pic>
        <p:pic>
          <p:nvPicPr>
            <p:cNvPr id="27" name="Bilde 26" descr="Et bilde som inneholder sirkel, logo, symbol, Elektrisk blå&#10;&#10;Automatisk generert beskrivelse"/>
            <p:cNvPicPr>
              <a:picLocks noChangeAspect="1"/>
            </p:cNvPicPr>
            <p:nvPr/>
          </p:nvPicPr>
          <p:blipFill>
            <a:blip r:embed="rId10"/>
            <a:stretch/>
          </p:blipFill>
          <p:spPr bwMode="auto">
            <a:xfrm>
              <a:off x="9638126" y="1208366"/>
              <a:ext cx="533945" cy="512288"/>
            </a:xfrm>
            <a:prstGeom prst="rect">
              <a:avLst/>
            </a:prstGeom>
          </p:spPr>
        </p:pic>
        <p:pic>
          <p:nvPicPr>
            <p:cNvPr id="29" name="Bilde 28" descr="Et bilde som inneholder logo, sirkel, symbol, Font&#10;&#10;Automatisk generert beskrivelse"/>
            <p:cNvPicPr>
              <a:picLocks noChangeAspect="1"/>
            </p:cNvPicPr>
            <p:nvPr/>
          </p:nvPicPr>
          <p:blipFill>
            <a:blip r:embed="rId11"/>
            <a:stretch/>
          </p:blipFill>
          <p:spPr bwMode="auto">
            <a:xfrm>
              <a:off x="9957709" y="1315126"/>
              <a:ext cx="533945" cy="498566"/>
            </a:xfrm>
            <a:prstGeom prst="rect">
              <a:avLst/>
            </a:prstGeom>
          </p:spPr>
        </p:pic>
        <p:pic>
          <p:nvPicPr>
            <p:cNvPr id="31" name="Bilde 30" descr="Et bilde som inneholder sirkel, klokke, logo&#10;&#10;Automatisk generert beskrivelse"/>
            <p:cNvPicPr>
              <a:picLocks noChangeAspect="1"/>
            </p:cNvPicPr>
            <p:nvPr/>
          </p:nvPicPr>
          <p:blipFill>
            <a:blip r:embed="rId12"/>
            <a:stretch/>
          </p:blipFill>
          <p:spPr bwMode="auto">
            <a:xfrm>
              <a:off x="9445404" y="1975058"/>
              <a:ext cx="528605" cy="498566"/>
            </a:xfrm>
            <a:prstGeom prst="rect">
              <a:avLst/>
            </a:prstGeom>
          </p:spPr>
        </p:pic>
        <p:pic>
          <p:nvPicPr>
            <p:cNvPr id="36" name="Bilde 35" descr="Et bilde som inneholder logo, symbol, sirkel, design&#10;&#10;Automatisk generert beskrivelse"/>
            <p:cNvPicPr>
              <a:picLocks noChangeAspect="1"/>
            </p:cNvPicPr>
            <p:nvPr/>
          </p:nvPicPr>
          <p:blipFill>
            <a:blip r:embed="rId13"/>
            <a:stretch/>
          </p:blipFill>
          <p:spPr bwMode="auto">
            <a:xfrm>
              <a:off x="9767234" y="2074749"/>
              <a:ext cx="544623" cy="498566"/>
            </a:xfrm>
            <a:prstGeom prst="rect">
              <a:avLst/>
            </a:prstGeom>
          </p:spPr>
        </p:pic>
        <p:sp>
          <p:nvSpPr>
            <p:cNvPr id="37" name="Rektangel: avrundede hjørner 36"/>
            <p:cNvSpPr/>
            <p:nvPr/>
          </p:nvSpPr>
          <p:spPr bwMode="auto">
            <a:xfrm>
              <a:off x="8218140" y="3419310"/>
              <a:ext cx="693683" cy="445008"/>
            </a:xfrm>
            <a:prstGeom prst="roundRect">
              <a:avLst>
                <a:gd name="adj" fmla="val 16667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8" name="Bilde 37" descr="Et bilde som inneholder logo, symbol, sirkel, design&#10;&#10;Automatisk generert beskrivelse"/>
            <p:cNvPicPr>
              <a:picLocks noChangeAspect="1"/>
            </p:cNvPicPr>
            <p:nvPr/>
          </p:nvPicPr>
          <p:blipFill>
            <a:blip r:embed="rId13"/>
            <a:stretch/>
          </p:blipFill>
          <p:spPr bwMode="auto">
            <a:xfrm>
              <a:off x="9306276" y="2951639"/>
              <a:ext cx="544623" cy="498566"/>
            </a:xfrm>
            <a:prstGeom prst="rect">
              <a:avLst/>
            </a:prstGeom>
          </p:spPr>
        </p:pic>
        <p:pic>
          <p:nvPicPr>
            <p:cNvPr id="39" name="Bilde 38" descr="Et bilde som inneholder sirkel, logo, symbol, design&#10;&#10;Automatisk generert beskrivelse"/>
            <p:cNvPicPr>
              <a:picLocks noChangeAspect="1"/>
            </p:cNvPicPr>
            <p:nvPr/>
          </p:nvPicPr>
          <p:blipFill>
            <a:blip r:embed="rId9"/>
            <a:stretch/>
          </p:blipFill>
          <p:spPr bwMode="auto">
            <a:xfrm>
              <a:off x="9588570" y="3042504"/>
              <a:ext cx="533945" cy="498566"/>
            </a:xfrm>
            <a:prstGeom prst="rect">
              <a:avLst/>
            </a:prstGeom>
          </p:spPr>
        </p:pic>
        <p:pic>
          <p:nvPicPr>
            <p:cNvPr id="40" name="Bilde 39" descr="Et bilde som inneholder sirkel, klokke, logo&#10;&#10;Automatisk generert beskrivelse"/>
            <p:cNvPicPr>
              <a:picLocks noChangeAspect="1"/>
            </p:cNvPicPr>
            <p:nvPr/>
          </p:nvPicPr>
          <p:blipFill>
            <a:blip r:embed="rId12"/>
            <a:stretch/>
          </p:blipFill>
          <p:spPr bwMode="auto">
            <a:xfrm>
              <a:off x="9875034" y="3144963"/>
              <a:ext cx="528605" cy="498566"/>
            </a:xfrm>
            <a:prstGeom prst="rect">
              <a:avLst/>
            </a:prstGeom>
          </p:spPr>
        </p:pic>
        <p:pic>
          <p:nvPicPr>
            <p:cNvPr id="42" name="Bilde 41" descr="Et bilde som inneholder sirkel, logo, symbol, Elektrisk blå&#10;&#10;Automatisk generert beskrivelse"/>
            <p:cNvPicPr>
              <a:picLocks noChangeAspect="1"/>
            </p:cNvPicPr>
            <p:nvPr/>
          </p:nvPicPr>
          <p:blipFill>
            <a:blip r:embed="rId10"/>
            <a:stretch/>
          </p:blipFill>
          <p:spPr bwMode="auto">
            <a:xfrm>
              <a:off x="9485838" y="4002613"/>
              <a:ext cx="533945" cy="512288"/>
            </a:xfrm>
            <a:prstGeom prst="rect">
              <a:avLst/>
            </a:prstGeom>
          </p:spPr>
        </p:pic>
        <p:pic>
          <p:nvPicPr>
            <p:cNvPr id="43" name="Bilde 42" descr="Et bilde som inneholder logo, sirkel, symbol, Font&#10;&#10;Automatisk generert beskrivelse"/>
            <p:cNvPicPr>
              <a:picLocks noChangeAspect="1"/>
            </p:cNvPicPr>
            <p:nvPr/>
          </p:nvPicPr>
          <p:blipFill>
            <a:blip r:embed="rId11"/>
            <a:stretch/>
          </p:blipFill>
          <p:spPr bwMode="auto">
            <a:xfrm>
              <a:off x="9841297" y="4116013"/>
              <a:ext cx="533945" cy="498566"/>
            </a:xfrm>
            <a:prstGeom prst="rect">
              <a:avLst/>
            </a:prstGeom>
          </p:spPr>
        </p:pic>
        <p:sp>
          <p:nvSpPr>
            <p:cNvPr id="44" name="TekstSylinder 43"/>
            <p:cNvSpPr txBox="1"/>
            <p:nvPr/>
          </p:nvSpPr>
          <p:spPr bwMode="auto">
            <a:xfrm>
              <a:off x="457200" y="4895891"/>
              <a:ext cx="211783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MVS define skills for Open Science profiles</a:t>
              </a:r>
              <a:endParaRPr lang="en-GB" dirty="0"/>
            </a:p>
          </p:txBody>
        </p:sp>
        <p:sp>
          <p:nvSpPr>
            <p:cNvPr id="46" name="TekstSylinder 45"/>
            <p:cNvSpPr txBox="1"/>
            <p:nvPr/>
          </p:nvSpPr>
          <p:spPr bwMode="auto">
            <a:xfrm>
              <a:off x="7039627" y="4895891"/>
              <a:ext cx="19925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Learning material is developed</a:t>
              </a:r>
            </a:p>
          </p:txBody>
        </p:sp>
        <p:sp>
          <p:nvSpPr>
            <p:cNvPr id="48" name="TekstSylinder 47"/>
            <p:cNvSpPr txBox="1"/>
            <p:nvPr/>
          </p:nvSpPr>
          <p:spPr bwMode="auto">
            <a:xfrm>
              <a:off x="9032147" y="4895891"/>
              <a:ext cx="22708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Credentials are issued after completing course + assessment</a:t>
              </a:r>
            </a:p>
          </p:txBody>
        </p:sp>
        <p:sp>
          <p:nvSpPr>
            <p:cNvPr id="51" name="TekstSylinder 50"/>
            <p:cNvSpPr txBox="1"/>
            <p:nvPr/>
          </p:nvSpPr>
          <p:spPr bwMode="auto">
            <a:xfrm>
              <a:off x="2662283" y="4895891"/>
              <a:ext cx="249009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nb-NO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T</a:t>
              </a:r>
              <a:r>
                <a:rPr lang="en-US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Calibri"/>
                  <a:cs typeface="Calibri"/>
                </a:rPr>
                <a:t>he methodology defines the workflow for creating FAIR learning materials</a:t>
              </a:r>
              <a:endParaRPr lang="nb-NO" sz="1800" b="0" i="0" u="none" strike="noStrike" cap="none" spc="0" dirty="0">
                <a:ln>
                  <a:noFill/>
                </a:ln>
                <a:solidFill>
                  <a:prstClr val="black"/>
                </a:solidFill>
                <a:latin typeface="Calibri"/>
                <a:ea typeface="Calibri"/>
                <a:cs typeface="Times New Roman"/>
              </a:endParaRPr>
            </a:p>
          </p:txBody>
        </p:sp>
        <p:grpSp>
          <p:nvGrpSpPr>
            <p:cNvPr id="24" name="Gruppe 23"/>
            <p:cNvGrpSpPr/>
            <p:nvPr/>
          </p:nvGrpSpPr>
          <p:grpSpPr bwMode="auto">
            <a:xfrm rot="16199999">
              <a:off x="1957355" y="2089302"/>
              <a:ext cx="3792381" cy="1533010"/>
              <a:chOff x="1238752" y="1157784"/>
              <a:chExt cx="4906287" cy="1419811"/>
            </a:xfrm>
          </p:grpSpPr>
          <p:sp>
            <p:nvSpPr>
              <p:cNvPr id="49" name="Rektangel: avrundede hjørner 48"/>
              <p:cNvSpPr/>
              <p:nvPr/>
            </p:nvSpPr>
            <p:spPr bwMode="auto">
              <a:xfrm rot="5400000">
                <a:off x="2998407" y="-601871"/>
                <a:ext cx="1386978" cy="4906287"/>
              </a:xfrm>
              <a:prstGeom prst="roundRect">
                <a:avLst>
                  <a:gd name="adj" fmla="val 16667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nb-NO" sz="1800" b="0" i="0" u="none" strike="noStrike" cap="none" spc="0">
                  <a:ln>
                    <a:noFill/>
                  </a:ln>
                  <a:solidFill>
                    <a:prstClr val="white"/>
                  </a:solidFill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0" name="TekstSylinder 49"/>
              <p:cNvSpPr txBox="1"/>
              <p:nvPr/>
            </p:nvSpPr>
            <p:spPr bwMode="auto">
              <a:xfrm rot="5400000">
                <a:off x="2874427" y="928480"/>
                <a:ext cx="1386978" cy="1911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GB" sz="1800" b="0" i="0" u="none" strike="noStrike" cap="none" spc="0">
                    <a:ln>
                      <a:noFill/>
                    </a:ln>
                    <a:solidFill>
                      <a:prstClr val="black"/>
                    </a:solidFill>
                    <a:latin typeface="Calibri"/>
                    <a:ea typeface="+mn-ea"/>
                    <a:cs typeface="+mn-cs"/>
                  </a:rPr>
                  <a:t>FAIR-by-design methodology for learning material</a:t>
                </a:r>
                <a:endParaRPr lang="en-GB"/>
              </a:p>
            </p:txBody>
          </p:sp>
        </p:grpSp>
        <p:grpSp>
          <p:nvGrpSpPr>
            <p:cNvPr id="23" name="Gruppe 22"/>
            <p:cNvGrpSpPr/>
            <p:nvPr/>
          </p:nvGrpSpPr>
          <p:grpSpPr bwMode="auto">
            <a:xfrm rot="16199999">
              <a:off x="4082493" y="2034276"/>
              <a:ext cx="3792381" cy="1643064"/>
              <a:chOff x="3147584" y="2743453"/>
              <a:chExt cx="2933995" cy="1386978"/>
            </a:xfrm>
          </p:grpSpPr>
          <p:sp>
            <p:nvSpPr>
              <p:cNvPr id="52" name="Rektangel: avrundede hjørner 51"/>
              <p:cNvSpPr/>
              <p:nvPr/>
            </p:nvSpPr>
            <p:spPr bwMode="auto">
              <a:xfrm rot="5400000">
                <a:off x="3921093" y="1969944"/>
                <a:ext cx="1386978" cy="2933995"/>
              </a:xfrm>
              <a:prstGeom prst="roundRect">
                <a:avLst>
                  <a:gd name="adj" fmla="val 16667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nb-NO" sz="1800" b="0" i="0" u="none" strike="noStrike" cap="none" spc="0">
                  <a:ln>
                    <a:noFill/>
                  </a:ln>
                  <a:solidFill>
                    <a:prstClr val="white"/>
                  </a:solidFill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3" name="TekstSylinder 52"/>
              <p:cNvSpPr txBox="1"/>
              <p:nvPr/>
            </p:nvSpPr>
            <p:spPr bwMode="auto">
              <a:xfrm rot="5400000">
                <a:off x="3930045" y="2981352"/>
                <a:ext cx="1360730" cy="928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GB" sz="1800" b="0" i="0" u="none" strike="noStrike" cap="none" spc="0" dirty="0">
                    <a:ln>
                      <a:noFill/>
                    </a:ln>
                    <a:solidFill>
                      <a:prstClr val="black"/>
                    </a:solidFill>
                    <a:latin typeface="Calibri"/>
                    <a:ea typeface="+mn-ea"/>
                    <a:cs typeface="+mn-cs"/>
                  </a:rPr>
                  <a:t>Quality assurance  for learning material</a:t>
                </a:r>
              </a:p>
            </p:txBody>
          </p:sp>
        </p:grpSp>
        <p:sp>
          <p:nvSpPr>
            <p:cNvPr id="54" name="TekstSylinder 53"/>
            <p:cNvSpPr txBox="1"/>
            <p:nvPr/>
          </p:nvSpPr>
          <p:spPr bwMode="auto">
            <a:xfrm>
              <a:off x="5152374" y="4895891"/>
              <a:ext cx="20325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1800" b="0" i="0" u="none" strike="noStrike" cap="none" spc="0" dirty="0">
                  <a:ln>
                    <a:noFill/>
                  </a:ln>
                  <a:solidFill>
                    <a:prstClr val="black"/>
                  </a:solidFill>
                  <a:latin typeface="Calibri"/>
                  <a:ea typeface="+mn-ea"/>
                  <a:cs typeface="+mn-cs"/>
                </a:rPr>
                <a:t>QA Checklists to assess quality of learning materials</a:t>
              </a:r>
              <a:endParaRPr dirty="0"/>
            </a:p>
          </p:txBody>
        </p:sp>
        <p:sp>
          <p:nvSpPr>
            <p:cNvPr id="2" name="Pil: bøyd nedover 1"/>
            <p:cNvSpPr/>
            <p:nvPr/>
          </p:nvSpPr>
          <p:spPr bwMode="auto">
            <a:xfrm>
              <a:off x="1657351" y="276640"/>
              <a:ext cx="6392625" cy="58521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" name="Pil: bøyd nedover 46"/>
            <p:cNvSpPr/>
            <p:nvPr/>
          </p:nvSpPr>
          <p:spPr bwMode="auto">
            <a:xfrm>
              <a:off x="3731172" y="142385"/>
              <a:ext cx="4225159" cy="70165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Pil: bøyd nedover 54"/>
            <p:cNvSpPr/>
            <p:nvPr/>
          </p:nvSpPr>
          <p:spPr bwMode="auto">
            <a:xfrm>
              <a:off x="8049978" y="451012"/>
              <a:ext cx="1906472" cy="391629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Pil: bøyd nedover 3"/>
            <p:cNvSpPr/>
            <p:nvPr/>
          </p:nvSpPr>
          <p:spPr bwMode="auto">
            <a:xfrm>
              <a:off x="3871271" y="386640"/>
              <a:ext cx="2270869" cy="47244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Pil: bøyd nedover 25"/>
            <p:cNvSpPr/>
            <p:nvPr/>
          </p:nvSpPr>
          <p:spPr bwMode="auto">
            <a:xfrm>
              <a:off x="1871154" y="479329"/>
              <a:ext cx="3920046" cy="421747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nb-NO" sz="1800" b="0" i="0" u="none" strike="noStrike" cap="none" spc="0">
                <a:ln>
                  <a:noFill/>
                </a:ln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A00CEC-E0CE-DC08-3C40-DF07EA5B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7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Digital Credentials for Attendance Only</a:t>
            </a:r>
            <a:endParaRPr lang="en-M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C7309C-FEAF-7289-F5A7-E81BC2B538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9488" y="1825624"/>
            <a:ext cx="5860312" cy="453072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1600" b="1" dirty="0"/>
              <a:t>Encourages Participation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Can motivate more individuals to participate in training sessions, as they receive recognition simply for being present.</a:t>
            </a:r>
          </a:p>
          <a:p>
            <a:pPr>
              <a:lnSpc>
                <a:spcPct val="120000"/>
              </a:lnSpc>
            </a:pPr>
            <a:r>
              <a:rPr lang="en-GB" sz="1600" b="1" dirty="0"/>
              <a:t>Inclusivity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It allows all participants, regardless of their performance in assessments, to receive a credential, promoting inclusivity and reducing the pressure of assessment.</a:t>
            </a:r>
          </a:p>
          <a:p>
            <a:pPr>
              <a:lnSpc>
                <a:spcPct val="120000"/>
              </a:lnSpc>
            </a:pPr>
            <a:r>
              <a:rPr lang="en-GB" sz="1600" b="1" dirty="0"/>
              <a:t>Easy to Administer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Straightforward to issue, as they do not require the evaluation of participant performance, reducing administrative overhead.</a:t>
            </a:r>
          </a:p>
          <a:p>
            <a:pPr>
              <a:lnSpc>
                <a:spcPct val="120000"/>
              </a:lnSpc>
            </a:pPr>
            <a:r>
              <a:rPr lang="en-GB" sz="1600" b="1" dirty="0"/>
              <a:t>Building a Learning Culture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Can contribute to a culture of continuous learning, encouraging individuals to engage in more training opportunities.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6F473B-C426-0043-6B9C-B470845B3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53072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600" b="1" dirty="0"/>
              <a:t>Limited Value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Attendance may carry less weight since they do not necessarily indicate that the recipient has gained or demonstrated any specific skills or knowledge.</a:t>
            </a:r>
          </a:p>
          <a:p>
            <a:pPr>
              <a:lnSpc>
                <a:spcPct val="120000"/>
              </a:lnSpc>
            </a:pPr>
            <a:r>
              <a:rPr lang="en-GB" sz="1600" b="1" dirty="0"/>
              <a:t>Potentially Misleading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Could be misleading if interpreted as a sign of competency when they only signify participation.</a:t>
            </a:r>
          </a:p>
          <a:p>
            <a:pPr>
              <a:lnSpc>
                <a:spcPct val="120000"/>
              </a:lnSpc>
            </a:pPr>
            <a:r>
              <a:rPr lang="en-GB" sz="1600" b="1" dirty="0"/>
              <a:t>Lack of Differentiation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No distinction between those who merely attend and those who actively engage and master the material, potentially diminishing the credential’s perceived value.</a:t>
            </a:r>
            <a:endParaRPr lang="en-MK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9A19FE-745A-1FA9-48FE-F6B8F16CAE06}"/>
              </a:ext>
            </a:extLst>
          </p:cNvPr>
          <p:cNvSpPr txBox="1"/>
          <p:nvPr/>
        </p:nvSpPr>
        <p:spPr>
          <a:xfrm>
            <a:off x="2329416" y="1503031"/>
            <a:ext cx="1520456" cy="36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b="1" dirty="0">
                <a:solidFill>
                  <a:schemeClr val="accent6"/>
                </a:solidFill>
              </a:rPr>
              <a:t>PROs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1A0B37-B6DD-C624-5893-4C31F0B69D80}"/>
              </a:ext>
            </a:extLst>
          </p:cNvPr>
          <p:cNvSpPr txBox="1"/>
          <p:nvPr/>
        </p:nvSpPr>
        <p:spPr>
          <a:xfrm>
            <a:off x="8603512" y="1467661"/>
            <a:ext cx="1520456" cy="36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b="1" dirty="0">
                <a:solidFill>
                  <a:srgbClr val="FF40FF"/>
                </a:solidFill>
              </a:rPr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1591307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F4F6F-4B70-DB7D-765A-7F59D5826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8BB91-7364-4CE0-7F38-57C4BDFF6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49" y="56778"/>
            <a:ext cx="11695814" cy="1325563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0E0E0E"/>
                </a:solidFill>
                <a:effectLst/>
                <a:latin typeface=".SF NS"/>
              </a:rPr>
              <a:t>Digital Credentials for Successful Completion of Assessment</a:t>
            </a:r>
            <a:endParaRPr lang="en-MK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79A17C7-122C-DAC0-A872-BE2FE9A35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9488" y="1719294"/>
            <a:ext cx="5860312" cy="453072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1400" b="1" dirty="0"/>
              <a:t>Demonstrates Competency</a:t>
            </a:r>
          </a:p>
          <a:p>
            <a:pPr lvl="1">
              <a:lnSpc>
                <a:spcPct val="120000"/>
              </a:lnSpc>
            </a:pPr>
            <a:r>
              <a:rPr lang="en-GB" sz="1300" dirty="0"/>
              <a:t>Indicate that the recipient has not only attended the training but also successfully demonstrated understanding and application of the material, making them more meaningful and valuable.</a:t>
            </a:r>
          </a:p>
          <a:p>
            <a:pPr>
              <a:lnSpc>
                <a:spcPct val="120000"/>
              </a:lnSpc>
            </a:pPr>
            <a:r>
              <a:rPr lang="en-GB" sz="1400" b="1" dirty="0"/>
              <a:t>Higher Recognition</a:t>
            </a:r>
          </a:p>
          <a:p>
            <a:pPr lvl="1">
              <a:lnSpc>
                <a:spcPct val="120000"/>
              </a:lnSpc>
            </a:pPr>
            <a:r>
              <a:rPr lang="en-GB" sz="1300" dirty="0"/>
              <a:t>Often more respected by employers and peers, as they provide evidence of skills and knowledge.</a:t>
            </a:r>
          </a:p>
          <a:p>
            <a:pPr>
              <a:lnSpc>
                <a:spcPct val="120000"/>
              </a:lnSpc>
            </a:pPr>
            <a:r>
              <a:rPr lang="en-GB" sz="1400" b="1" dirty="0"/>
              <a:t>Motivates Learning</a:t>
            </a:r>
          </a:p>
          <a:p>
            <a:pPr lvl="1">
              <a:lnSpc>
                <a:spcPct val="120000"/>
              </a:lnSpc>
            </a:pPr>
            <a:r>
              <a:rPr lang="en-GB" sz="1300" dirty="0"/>
              <a:t>Knowing that they must pass an assessment to receive a credential can motivate participants to engage more deeply with the content.</a:t>
            </a:r>
          </a:p>
          <a:p>
            <a:pPr>
              <a:lnSpc>
                <a:spcPct val="120000"/>
              </a:lnSpc>
            </a:pPr>
            <a:r>
              <a:rPr lang="en-GB" sz="1400" b="1" dirty="0"/>
              <a:t>Differentiates Skill Levels</a:t>
            </a:r>
          </a:p>
          <a:p>
            <a:pPr lvl="1">
              <a:lnSpc>
                <a:spcPct val="120000"/>
              </a:lnSpc>
            </a:pPr>
            <a:r>
              <a:rPr lang="en-GB" sz="1300" dirty="0"/>
              <a:t>Differentiates between those who have mastered the material and those who have not, which can be important in professional or academic settings.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588D6-BDC8-4EDA-6D33-17EBB1CAE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19295"/>
            <a:ext cx="5181600" cy="453072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GB" sz="1500" b="1" dirty="0"/>
              <a:t>Excludes Some Participants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Those who struggle with assessments may not receive a credential, which could discourage participation and be seen as less inclusive.</a:t>
            </a:r>
          </a:p>
          <a:p>
            <a:pPr>
              <a:lnSpc>
                <a:spcPct val="120000"/>
              </a:lnSpc>
            </a:pPr>
            <a:r>
              <a:rPr lang="en-GB" sz="1500" b="1" dirty="0"/>
              <a:t>Increased Pressure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Participants may feel more stressed or anxious about assessments, which could negatively impact their learning experience.</a:t>
            </a:r>
          </a:p>
          <a:p>
            <a:pPr>
              <a:lnSpc>
                <a:spcPct val="120000"/>
              </a:lnSpc>
            </a:pPr>
            <a:r>
              <a:rPr lang="en-GB" sz="1500" b="1" dirty="0"/>
              <a:t>More Complex Administration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Administering assessments and issuing credentials based on performance requires more resources, including time, effort, and sometimes technology, to ensure fair and accurate evaluation.</a:t>
            </a:r>
          </a:p>
          <a:p>
            <a:pPr>
              <a:lnSpc>
                <a:spcPct val="120000"/>
              </a:lnSpc>
            </a:pPr>
            <a:r>
              <a:rPr lang="en-GB" sz="1500" b="1" dirty="0"/>
              <a:t>Risk of Credential Inflation</a:t>
            </a:r>
          </a:p>
          <a:p>
            <a:pPr lvl="1">
              <a:lnSpc>
                <a:spcPct val="120000"/>
              </a:lnSpc>
            </a:pPr>
            <a:r>
              <a:rPr lang="en-GB" sz="1400" dirty="0"/>
              <a:t>If not carefully designed, assessments could lead to credential inflation, where the credential becomes less valuable due to inconsistent or low standards.</a:t>
            </a:r>
            <a:endParaRPr lang="en-MK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8522B-1D13-0BBF-4BBA-A9F8583CD855}"/>
              </a:ext>
            </a:extLst>
          </p:cNvPr>
          <p:cNvSpPr txBox="1"/>
          <p:nvPr/>
        </p:nvSpPr>
        <p:spPr>
          <a:xfrm>
            <a:off x="2329416" y="1396701"/>
            <a:ext cx="1520456" cy="36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b="1" dirty="0">
                <a:solidFill>
                  <a:schemeClr val="accent6"/>
                </a:solidFill>
              </a:rPr>
              <a:t>PROs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BE75AA-F606-2BF2-14EF-91E89D9B926D}"/>
              </a:ext>
            </a:extLst>
          </p:cNvPr>
          <p:cNvSpPr txBox="1"/>
          <p:nvPr/>
        </p:nvSpPr>
        <p:spPr>
          <a:xfrm>
            <a:off x="8603512" y="1361331"/>
            <a:ext cx="1520456" cy="36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b="1" dirty="0">
                <a:solidFill>
                  <a:srgbClr val="FF40FF"/>
                </a:solidFill>
              </a:rPr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1321756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Looking for a ….</a:t>
            </a:r>
            <a:endParaRPr dirty="0"/>
          </a:p>
        </p:txBody>
      </p:sp>
      <p:graphicFrame>
        <p:nvGraphicFramePr>
          <p:cNvPr id="5" name="Content Placeholder 4" descr="standard&#13;&#10;verifiable &#13;&#10;portable&#13;&#10;shareable &#13;&#10;digital&#13;&#10;micro-credentials&#13;&#10;rich metadata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60358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Ellipse 2"/>
          <p:cNvSpPr/>
          <p:nvPr/>
        </p:nvSpPr>
        <p:spPr bwMode="auto">
          <a:xfrm>
            <a:off x="614856" y="1579590"/>
            <a:ext cx="2317532" cy="10760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OBERRED </a:t>
            </a:r>
            <a:b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</a:b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Open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Badges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3662858" y="1647213"/>
            <a:ext cx="2385846" cy="10615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The Carpentries Proprietary</a:t>
            </a:r>
          </a:p>
        </p:txBody>
      </p:sp>
      <p:sp>
        <p:nvSpPr>
          <p:cNvPr id="5" name="Ellipse 4"/>
          <p:cNvSpPr/>
          <p:nvPr/>
        </p:nvSpPr>
        <p:spPr bwMode="auto">
          <a:xfrm>
            <a:off x="2084987" y="2820990"/>
            <a:ext cx="2481758" cy="10615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EC </a:t>
            </a:r>
            <a:b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</a:b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European Digital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Credentials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Ellipse 6"/>
          <p:cNvSpPr/>
          <p:nvPr/>
        </p:nvSpPr>
        <p:spPr bwMode="auto">
          <a:xfrm>
            <a:off x="5377026" y="4445927"/>
            <a:ext cx="2228193" cy="10615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EOSC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Future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 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Open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Badges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8" name="Ellipse 7"/>
          <p:cNvSpPr/>
          <p:nvPr/>
        </p:nvSpPr>
        <p:spPr bwMode="auto">
          <a:xfrm>
            <a:off x="8153399" y="3270654"/>
            <a:ext cx="2672255" cy="11496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Linux Professional Institute Proprietary</a:t>
            </a:r>
          </a:p>
        </p:txBody>
      </p:sp>
      <p:sp>
        <p:nvSpPr>
          <p:cNvPr id="9" name="Ellipse 8"/>
          <p:cNvSpPr/>
          <p:nvPr/>
        </p:nvSpPr>
        <p:spPr bwMode="auto">
          <a:xfrm>
            <a:off x="6553201" y="1687874"/>
            <a:ext cx="2144112" cy="11496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RItrainPlus – Not decided</a:t>
            </a:r>
          </a:p>
        </p:txBody>
      </p:sp>
      <p:sp>
        <p:nvSpPr>
          <p:cNvPr id="10" name="Ellipse 9"/>
          <p:cNvSpPr/>
          <p:nvPr/>
        </p:nvSpPr>
        <p:spPr bwMode="auto">
          <a:xfrm>
            <a:off x="9201810" y="1476365"/>
            <a:ext cx="2364832" cy="11917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NI4OS-Europe 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Open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Badges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56997" y="3747101"/>
            <a:ext cx="2228193" cy="1229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Open Data Institute Proprietary</a:t>
            </a:r>
          </a:p>
        </p:txBody>
      </p:sp>
      <p:sp>
        <p:nvSpPr>
          <p:cNvPr id="12" name="Ellipse 11"/>
          <p:cNvSpPr/>
          <p:nvPr/>
        </p:nvSpPr>
        <p:spPr bwMode="auto">
          <a:xfrm>
            <a:off x="5533039" y="3026864"/>
            <a:ext cx="2385846" cy="10851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NASA TOPS 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Open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Badges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3" name="Ellipse 12"/>
          <p:cNvSpPr/>
          <p:nvPr/>
        </p:nvSpPr>
        <p:spPr bwMode="auto">
          <a:xfrm>
            <a:off x="2441029" y="4698097"/>
            <a:ext cx="2617074" cy="106154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DC4EU  </a:t>
            </a:r>
            <a:b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</a:b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European Digital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Credentials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7924142" y="4810901"/>
            <a:ext cx="3365935" cy="11849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Digital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Credentials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Consortium</a:t>
            </a:r>
            <a: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  <a:t> </a:t>
            </a:r>
            <a:br>
              <a:rPr lang="nb-NO" sz="1800" b="0" i="0" u="none" strike="noStrike" cap="none" spc="0" dirty="0">
                <a:ln>
                  <a:noFill/>
                </a:ln>
                <a:solidFill>
                  <a:prstClr val="white"/>
                </a:solidFill>
                <a:latin typeface="Calibri"/>
                <a:ea typeface="+mn-ea"/>
                <a:cs typeface="+mn-cs"/>
              </a:rPr>
            </a:br>
            <a:r>
              <a:rPr lang="nb-NO" sz="1800" b="0" i="0" u="none" strike="noStrike" cap="none" spc="0" dirty="0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Open </a:t>
            </a:r>
            <a:r>
              <a:rPr lang="nb-NO" sz="1800" b="0" i="0" u="none" strike="noStrike" cap="none" spc="0" dirty="0" err="1">
                <a:ln>
                  <a:noFill/>
                </a:ln>
                <a:solidFill>
                  <a:schemeClr val="tx1"/>
                </a:solidFill>
                <a:latin typeface="Calibri"/>
                <a:ea typeface="+mn-ea"/>
                <a:cs typeface="+mn-cs"/>
              </a:rPr>
              <a:t>Badges</a:t>
            </a:r>
            <a:endParaRPr lang="nb-NO" sz="1800" b="0" i="0" u="none" strike="noStrike" cap="none" spc="0" dirty="0">
              <a:ln>
                <a:noFill/>
              </a:ln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09A018-DCA9-9AFB-2C8C-47B6F96895A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8089"/>
            <a:ext cx="10515600" cy="1325563"/>
          </a:xfrm>
        </p:spPr>
        <p:txBody>
          <a:bodyPr/>
          <a:lstStyle/>
          <a:p>
            <a:r>
              <a:rPr lang="it-IT" sz="4400" b="1" i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4400" b="1" i="0" spc="0" dirty="0">
                <a:ln>
                  <a:noFill/>
                </a:ln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of the </a:t>
            </a:r>
            <a:r>
              <a:rPr lang="it-IT" sz="4400" b="1" i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landscaping</a:t>
            </a:r>
            <a:endParaRPr lang="en-MK" dirty="0">
              <a:effectLst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Viable Options</a:t>
            </a:r>
            <a:endParaRPr dirty="0"/>
          </a:p>
        </p:txBody>
      </p:sp>
      <p:graphicFrame>
        <p:nvGraphicFramePr>
          <p:cNvPr id="5" name="Content Placeholder 4" descr="Open Badges and EU Digital Credentials&#13;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71550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What are Open Digital Badges?</a:t>
            </a:r>
            <a:endParaRPr dirty="0"/>
          </a:p>
        </p:txBody>
      </p:sp>
      <p:graphicFrame>
        <p:nvGraphicFramePr>
          <p:cNvPr id="5" name="Content Placeholder 4" descr="•created and issued to recognise&#10;•competencies,&#10;•skills,&#10;•achievements or&#10;•attitudes &#10;•a digital picture with metadata&#10;•informs who has issued the badge to whom and on what basis&#10;•standard and verifiable portable digital credential&#10;•metadata aligns with the Open Badges standard created by the Mozilla Foundation and further developed by IMS global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3239401"/>
              </p:ext>
            </p:extLst>
          </p:nvPr>
        </p:nvGraphicFramePr>
        <p:xfrm>
          <a:off x="838200" y="1502979"/>
          <a:ext cx="10515600" cy="4803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1004</Words>
  <Application>Microsoft Macintosh PowerPoint</Application>
  <DocSecurity>0</DocSecurity>
  <PresentationFormat>Widescreen</PresentationFormat>
  <Paragraphs>169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.SF NS</vt:lpstr>
      <vt:lpstr>Arial</vt:lpstr>
      <vt:lpstr>Calibri</vt:lpstr>
      <vt:lpstr>Calibri Light</vt:lpstr>
      <vt:lpstr>Century Gothic</vt:lpstr>
      <vt:lpstr>Quicksand</vt:lpstr>
      <vt:lpstr>Quicksand SemiBold</vt:lpstr>
      <vt:lpstr>1_Tema di Office</vt:lpstr>
      <vt:lpstr>Tema di Office</vt:lpstr>
      <vt:lpstr>Recognition Framework</vt:lpstr>
      <vt:lpstr>Purpose of the Recognition Framework?</vt:lpstr>
      <vt:lpstr>The process</vt:lpstr>
      <vt:lpstr>Digital Credentials for Attendance Only</vt:lpstr>
      <vt:lpstr>Digital Credentials for Successful Completion of Assessment</vt:lpstr>
      <vt:lpstr>Looking for a ….</vt:lpstr>
      <vt:lpstr>Results of the landscaping</vt:lpstr>
      <vt:lpstr>Viable Options</vt:lpstr>
      <vt:lpstr>What are Open Digital Badges?</vt:lpstr>
      <vt:lpstr>Open Badge Content</vt:lpstr>
      <vt:lpstr>Gathering &amp; Sharing Open Badges</vt:lpstr>
      <vt:lpstr>Issuing Open Badges</vt:lpstr>
      <vt:lpstr>Using Hierarchical Badges</vt:lpstr>
      <vt:lpstr>European Digital Credentials for learning</vt:lpstr>
      <vt:lpstr>EDC content</vt:lpstr>
      <vt:lpstr>Credential example</vt:lpstr>
      <vt:lpstr>The European Learning Model (ELM)</vt:lpstr>
      <vt:lpstr>To issue an EDCs</vt:lpstr>
      <vt:lpstr>Defining a template  (multilingual support)</vt:lpstr>
      <vt:lpstr>Current state</vt:lpstr>
      <vt:lpstr>Final remarks: The approaches are</vt:lpstr>
      <vt:lpstr>Materials for community review</vt:lpstr>
      <vt:lpstr>Thank you!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Certification Options</dc:title>
  <dc:subject/>
  <dc:creator>Sonja Filiposka</dc:creator>
  <cp:keywords/>
  <dc:description/>
  <cp:lastModifiedBy>Sonja Filiposka</cp:lastModifiedBy>
  <cp:revision>12</cp:revision>
  <dcterms:created xsi:type="dcterms:W3CDTF">2024-02-29T20:15:03Z</dcterms:created>
  <dcterms:modified xsi:type="dcterms:W3CDTF">2024-09-25T19:39:23Z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12811f-b717-4099-a412-3cacd3519ab9_Enabled">
    <vt:lpwstr>true</vt:lpwstr>
  </property>
  <property fmtid="{D5CDD505-2E9C-101B-9397-08002B2CF9AE}" pid="3" name="MSIP_Label_4012811f-b717-4099-a412-3cacd3519ab9_SetDate">
    <vt:lpwstr>2024-03-01T18:24:49Z</vt:lpwstr>
  </property>
  <property fmtid="{D5CDD505-2E9C-101B-9397-08002B2CF9AE}" pid="4" name="MSIP_Label_4012811f-b717-4099-a412-3cacd3519ab9_Method">
    <vt:lpwstr>Privileged</vt:lpwstr>
  </property>
  <property fmtid="{D5CDD505-2E9C-101B-9397-08002B2CF9AE}" pid="5" name="MSIP_Label_4012811f-b717-4099-a412-3cacd3519ab9_Name">
    <vt:lpwstr>Åpen</vt:lpwstr>
  </property>
  <property fmtid="{D5CDD505-2E9C-101B-9397-08002B2CF9AE}" pid="6" name="MSIP_Label_4012811f-b717-4099-a412-3cacd3519ab9_SiteId">
    <vt:lpwstr>1ec46890-73f8-4a2a-9b2c-9a6611f1c922</vt:lpwstr>
  </property>
  <property fmtid="{D5CDD505-2E9C-101B-9397-08002B2CF9AE}" pid="7" name="MSIP_Label_4012811f-b717-4099-a412-3cacd3519ab9_ActionId">
    <vt:lpwstr>d6288a75-0bd6-46f4-93bf-3eecb1d92c19</vt:lpwstr>
  </property>
  <property fmtid="{D5CDD505-2E9C-101B-9397-08002B2CF9AE}" pid="8" name="MSIP_Label_4012811f-b717-4099-a412-3cacd3519ab9_ContentBits">
    <vt:lpwstr>0</vt:lpwstr>
  </property>
</Properties>
</file>